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0" r:id="rId3"/>
    <p:sldId id="269" r:id="rId4"/>
    <p:sldId id="274" r:id="rId5"/>
    <p:sldId id="271" r:id="rId6"/>
    <p:sldId id="278" r:id="rId7"/>
    <p:sldId id="27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72" r:id="rId28"/>
    <p:sldId id="282" r:id="rId29"/>
    <p:sldId id="273" r:id="rId30"/>
    <p:sldId id="288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pos="1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681"/>
    <a:srgbClr val="15BD80"/>
    <a:srgbClr val="DDFBF0"/>
    <a:srgbClr val="14867E"/>
    <a:srgbClr val="154E79"/>
    <a:srgbClr val="15B682"/>
    <a:srgbClr val="F8FEFC"/>
    <a:srgbClr val="168480"/>
    <a:srgbClr val="1C67A0"/>
    <a:srgbClr val="268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1" autoAdjust="0"/>
  </p:normalViewPr>
  <p:slideViewPr>
    <p:cSldViewPr snapToGrid="0" showGuides="1">
      <p:cViewPr varScale="1">
        <p:scale>
          <a:sx n="104" d="100"/>
          <a:sy n="104" d="100"/>
        </p:scale>
        <p:origin x="72" y="342"/>
      </p:cViewPr>
      <p:guideLst>
        <p:guide orient="horz" pos="3271"/>
        <p:guide pos="1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83843-A115-4045-A924-70B770BCB2B2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AE319-8231-46A1-960B-5493A3C48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4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6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453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55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352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966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72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832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48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390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40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17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820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06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805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343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05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425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312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701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此页为节标题页面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43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03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此页为节标题页面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2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此页为节标题页面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898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48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7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此页为节标题页面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88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2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53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37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E319-8231-46A1-960B-5493A3C484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36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CE87-F668-4024-A18E-74D2E9B7D859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8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0808-FAD8-46DD-AEEE-EF10F835BD1E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4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354B-71BB-4965-923A-84193AB33261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7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99B8-F3A2-4E8D-83C8-560E86483421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6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8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0988894" y="476425"/>
            <a:ext cx="468000" cy="468000"/>
          </a:xfrm>
          <a:prstGeom prst="ellipse">
            <a:avLst/>
          </a:prstGeom>
          <a:solidFill>
            <a:srgbClr val="15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988894" y="385936"/>
            <a:ext cx="468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EFCBF77D-F46E-4259-B383-244069B4E4DB}" type="slidenum">
              <a:rPr lang="zh-CN" altLang="en-US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731838" y="473777"/>
            <a:ext cx="6808927" cy="470648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525075"/>
            <a:ext cx="566057" cy="368052"/>
          </a:xfrm>
          <a:prstGeom prst="rect">
            <a:avLst/>
          </a:prstGeom>
          <a:solidFill>
            <a:srgbClr val="15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96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8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37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0D3-2614-4C34-BE6A-CA423B737A0F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62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39B-E44F-45B8-8E4A-40947C7A93C4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76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0A1-62FF-4526-8ADF-6019D3E297A4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10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F26-45F9-4CE5-86CD-7D412DF0B675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7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670-4D30-405C-A7CA-02BF47F92CC2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47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F4FC-224F-4767-959D-22199600939D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51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BA2A-5324-4115-A751-E78BFE49E695}" type="datetime1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1AF-7794-4FEA-8880-A4F9A69B1C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07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37069"/>
            <a:ext cx="12192000" cy="3060000"/>
          </a:xfrm>
          <a:prstGeom prst="rect">
            <a:avLst/>
          </a:prstGeom>
          <a:solidFill>
            <a:srgbClr val="154E7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" y="2424498"/>
            <a:ext cx="12192000" cy="2685142"/>
          </a:xfrm>
          <a:prstGeom prst="rect">
            <a:avLst/>
          </a:prstGeom>
          <a:solidFill>
            <a:srgbClr val="15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35199" y="2843739"/>
            <a:ext cx="772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>
                    <a:lumMod val="8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云空间活动中心培训</a:t>
            </a:r>
            <a:endParaRPr lang="zh-CN" altLang="en-US" sz="5400" dirty="0">
              <a:solidFill>
                <a:schemeClr val="bg1">
                  <a:lumMod val="8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>
                <a:ea typeface="华文细黑" panose="02010600040101010101" pitchFamily="2" charset="-122"/>
              </a:rPr>
              <a:t>1</a:t>
            </a:fld>
            <a:endParaRPr lang="zh-CN" altLang="en-US"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79900" y="4359708"/>
            <a:ext cx="3632200" cy="396130"/>
            <a:chOff x="2322488" y="4138554"/>
            <a:chExt cx="4364270" cy="475970"/>
          </a:xfrm>
        </p:grpSpPr>
        <p:sp>
          <p:nvSpPr>
            <p:cNvPr id="9" name="矩形: 圆角 8"/>
            <p:cNvSpPr/>
            <p:nvPr/>
          </p:nvSpPr>
          <p:spPr>
            <a:xfrm>
              <a:off x="2322488" y="4138554"/>
              <a:ext cx="1874632" cy="475970"/>
            </a:xfrm>
            <a:prstGeom prst="roundRect">
              <a:avLst>
                <a:gd name="adj" fmla="val 50000"/>
              </a:avLst>
            </a:prstGeom>
            <a:solidFill>
              <a:srgbClr val="15BD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培训</a:t>
              </a:r>
              <a:r>
                <a:rPr lang="zh-CN" altLang="en-US" sz="105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人：</a:t>
              </a:r>
              <a:r>
                <a:rPr lang="zh-CN" altLang="en-US" sz="105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董立超</a:t>
              </a:r>
              <a:endParaRPr lang="zh-CN" altLang="en-US" sz="105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4812126" y="4138554"/>
              <a:ext cx="1874632" cy="475970"/>
            </a:xfrm>
            <a:prstGeom prst="roundRect">
              <a:avLst>
                <a:gd name="adj" fmla="val 50000"/>
              </a:avLst>
            </a:prstGeom>
            <a:solidFill>
              <a:srgbClr val="15BD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y</a:t>
              </a:r>
              <a:r>
                <a:rPr lang="en-US" altLang="zh-CN" sz="105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un.mdjedu.net</a:t>
              </a:r>
              <a:endParaRPr lang="zh-CN" altLang="en-US" sz="105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01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8190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、点击上方的“新建活动”，创建一活动。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40" y="2298844"/>
            <a:ext cx="9900000" cy="40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1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90108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、新建活动，填写名称、要求，选择活动类型。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95" y="2233142"/>
            <a:ext cx="7998571" cy="42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5727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、新建活动，选择结束时间。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22" y="2213655"/>
            <a:ext cx="7502857" cy="44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4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65485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8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、添加活动素材（图片、视频）。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8" y="2284178"/>
            <a:ext cx="9171905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4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3676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9</a:t>
            </a:r>
            <a:r>
              <a:rPr lang="zh-CN" altLang="en-US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、创建活动提交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24" y="2401298"/>
            <a:ext cx="6657619" cy="37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10039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、回到活动列表，找到创建的活动，点击“下发”。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42" y="2251519"/>
            <a:ext cx="8980000" cy="4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7988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11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、选择下发方式，定向下发、全部下发。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48" y="2228335"/>
            <a:ext cx="8030000" cy="41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0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92191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12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zh-CN" altLang="en-US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班主任下发活动成功，活动状态（进行中）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93" y="2301678"/>
            <a:ext cx="7337143" cy="42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1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71673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13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、切换学生身份，</a:t>
            </a:r>
            <a:r>
              <a:rPr lang="zh-CN" altLang="en-US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学生的活动列表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37" y="2227942"/>
            <a:ext cx="6908572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7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3474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14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、学生做活动。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25" y="2388533"/>
            <a:ext cx="6920000" cy="40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99369" y="-2177965"/>
            <a:ext cx="4387685" cy="4387685"/>
            <a:chOff x="4775428" y="-1305086"/>
            <a:chExt cx="2610171" cy="2610171"/>
          </a:xfrm>
        </p:grpSpPr>
        <p:sp>
          <p:nvSpPr>
            <p:cNvPr id="2" name="椭圆 1"/>
            <p:cNvSpPr/>
            <p:nvPr/>
          </p:nvSpPr>
          <p:spPr>
            <a:xfrm>
              <a:off x="4775428" y="-1305086"/>
              <a:ext cx="2610171" cy="2610171"/>
            </a:xfrm>
            <a:prstGeom prst="ellipse">
              <a:avLst/>
            </a:prstGeom>
            <a:solidFill>
              <a:srgbClr val="15BD8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4992942" y="-1087572"/>
              <a:ext cx="2175143" cy="2175143"/>
            </a:xfrm>
            <a:prstGeom prst="ellipse">
              <a:avLst/>
            </a:prstGeom>
            <a:solidFill>
              <a:srgbClr val="15BD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4" name="文本占位符 1"/>
          <p:cNvSpPr txBox="1">
            <a:spLocks/>
          </p:cNvSpPr>
          <p:nvPr/>
        </p:nvSpPr>
        <p:spPr>
          <a:xfrm>
            <a:off x="4885120" y="304439"/>
            <a:ext cx="2416181" cy="90716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  <p:sp>
        <p:nvSpPr>
          <p:cNvPr id="11" name="椭圆 10"/>
          <p:cNvSpPr/>
          <p:nvPr/>
        </p:nvSpPr>
        <p:spPr>
          <a:xfrm>
            <a:off x="6845791" y="3071819"/>
            <a:ext cx="1391650" cy="1391650"/>
          </a:xfrm>
          <a:prstGeom prst="ellipse">
            <a:avLst/>
          </a:prstGeom>
          <a:solidFill>
            <a:srgbClr val="15B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21111" y="3071819"/>
            <a:ext cx="1391650" cy="1391650"/>
          </a:xfrm>
          <a:prstGeom prst="ellipse">
            <a:avLst/>
          </a:prstGeom>
          <a:solidFill>
            <a:srgbClr val="15B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83451" y="3071819"/>
            <a:ext cx="1391650" cy="1391650"/>
          </a:xfrm>
          <a:prstGeom prst="ellipse">
            <a:avLst/>
          </a:prstGeom>
          <a:solidFill>
            <a:srgbClr val="15B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708132" y="3071819"/>
            <a:ext cx="1391650" cy="1391650"/>
          </a:xfrm>
          <a:prstGeom prst="ellipse">
            <a:avLst/>
          </a:prstGeom>
          <a:solidFill>
            <a:srgbClr val="15B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2" name="TextBox 48"/>
          <p:cNvSpPr txBox="1"/>
          <p:nvPr/>
        </p:nvSpPr>
        <p:spPr>
          <a:xfrm>
            <a:off x="557780" y="4710862"/>
            <a:ext cx="251831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活动中心简介</a:t>
            </a:r>
            <a:endParaRPr lang="en-US" altLang="zh-CN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TextBox 49"/>
          <p:cNvSpPr txBox="1"/>
          <p:nvPr/>
        </p:nvSpPr>
        <p:spPr>
          <a:xfrm>
            <a:off x="3561319" y="4710862"/>
            <a:ext cx="227142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如何使用</a:t>
            </a:r>
            <a:endParaRPr lang="zh-CN" altLang="en-US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TextBox 50"/>
          <p:cNvSpPr txBox="1"/>
          <p:nvPr/>
        </p:nvSpPr>
        <p:spPr>
          <a:xfrm>
            <a:off x="9268246" y="4710862"/>
            <a:ext cx="227142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课堂讨论</a:t>
            </a:r>
            <a:endParaRPr lang="zh-CN" altLang="en-US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TextBox 52"/>
          <p:cNvSpPr txBox="1"/>
          <p:nvPr/>
        </p:nvSpPr>
        <p:spPr>
          <a:xfrm>
            <a:off x="6405906" y="4710862"/>
            <a:ext cx="22714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实际操作</a:t>
            </a:r>
            <a:endParaRPr lang="en-US" altLang="zh-CN" sz="1700" b="1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（多重身份）</a:t>
            </a:r>
            <a:endParaRPr lang="zh-CN" altLang="en-US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Freeform 16"/>
          <p:cNvSpPr>
            <a:spLocks noEditPoints="1"/>
          </p:cNvSpPr>
          <p:nvPr/>
        </p:nvSpPr>
        <p:spPr bwMode="auto">
          <a:xfrm>
            <a:off x="1479958" y="3571895"/>
            <a:ext cx="673954" cy="391498"/>
          </a:xfrm>
          <a:custGeom>
            <a:avLst/>
            <a:gdLst>
              <a:gd name="T0" fmla="*/ 712 w 739"/>
              <a:gd name="T1" fmla="*/ 36 h 492"/>
              <a:gd name="T2" fmla="*/ 712 w 739"/>
              <a:gd name="T3" fmla="*/ 404 h 492"/>
              <a:gd name="T4" fmla="*/ 702 w 739"/>
              <a:gd name="T5" fmla="*/ 404 h 492"/>
              <a:gd name="T6" fmla="*/ 678 w 739"/>
              <a:gd name="T7" fmla="*/ 403 h 492"/>
              <a:gd name="T8" fmla="*/ 373 w 739"/>
              <a:gd name="T9" fmla="*/ 480 h 492"/>
              <a:gd name="T10" fmla="*/ 369 w 739"/>
              <a:gd name="T11" fmla="*/ 482 h 492"/>
              <a:gd name="T12" fmla="*/ 365 w 739"/>
              <a:gd name="T13" fmla="*/ 480 h 492"/>
              <a:gd name="T14" fmla="*/ 60 w 739"/>
              <a:gd name="T15" fmla="*/ 403 h 492"/>
              <a:gd name="T16" fmla="*/ 37 w 739"/>
              <a:gd name="T17" fmla="*/ 404 h 492"/>
              <a:gd name="T18" fmla="*/ 26 w 739"/>
              <a:gd name="T19" fmla="*/ 404 h 492"/>
              <a:gd name="T20" fmla="*/ 26 w 739"/>
              <a:gd name="T21" fmla="*/ 36 h 492"/>
              <a:gd name="T22" fmla="*/ 0 w 739"/>
              <a:gd name="T23" fmla="*/ 36 h 492"/>
              <a:gd name="T24" fmla="*/ 0 w 739"/>
              <a:gd name="T25" fmla="*/ 418 h 492"/>
              <a:gd name="T26" fmla="*/ 369 w 739"/>
              <a:gd name="T27" fmla="*/ 492 h 492"/>
              <a:gd name="T28" fmla="*/ 739 w 739"/>
              <a:gd name="T29" fmla="*/ 418 h 492"/>
              <a:gd name="T30" fmla="*/ 739 w 739"/>
              <a:gd name="T31" fmla="*/ 36 h 492"/>
              <a:gd name="T32" fmla="*/ 712 w 739"/>
              <a:gd name="T33" fmla="*/ 36 h 492"/>
              <a:gd name="T34" fmla="*/ 357 w 739"/>
              <a:gd name="T35" fmla="*/ 418 h 492"/>
              <a:gd name="T36" fmla="*/ 357 w 739"/>
              <a:gd name="T37" fmla="*/ 82 h 492"/>
              <a:gd name="T38" fmla="*/ 101 w 739"/>
              <a:gd name="T39" fmla="*/ 2 h 492"/>
              <a:gd name="T40" fmla="*/ 101 w 739"/>
              <a:gd name="T41" fmla="*/ 352 h 492"/>
              <a:gd name="T42" fmla="*/ 111 w 739"/>
              <a:gd name="T43" fmla="*/ 352 h 492"/>
              <a:gd name="T44" fmla="*/ 357 w 739"/>
              <a:gd name="T45" fmla="*/ 418 h 492"/>
              <a:gd name="T46" fmla="*/ 638 w 739"/>
              <a:gd name="T47" fmla="*/ 352 h 492"/>
              <a:gd name="T48" fmla="*/ 638 w 739"/>
              <a:gd name="T49" fmla="*/ 2 h 492"/>
              <a:gd name="T50" fmla="*/ 382 w 739"/>
              <a:gd name="T51" fmla="*/ 82 h 492"/>
              <a:gd name="T52" fmla="*/ 382 w 739"/>
              <a:gd name="T53" fmla="*/ 418 h 492"/>
              <a:gd name="T54" fmla="*/ 628 w 739"/>
              <a:gd name="T55" fmla="*/ 352 h 492"/>
              <a:gd name="T56" fmla="*/ 638 w 739"/>
              <a:gd name="T57" fmla="*/ 352 h 492"/>
              <a:gd name="T58" fmla="*/ 369 w 739"/>
              <a:gd name="T59" fmla="*/ 473 h 492"/>
              <a:gd name="T60" fmla="*/ 695 w 739"/>
              <a:gd name="T61" fmla="*/ 395 h 492"/>
              <a:gd name="T62" fmla="*/ 695 w 739"/>
              <a:gd name="T63" fmla="*/ 7 h 492"/>
              <a:gd name="T64" fmla="*/ 655 w 739"/>
              <a:gd name="T65" fmla="*/ 7 h 492"/>
              <a:gd name="T66" fmla="*/ 655 w 739"/>
              <a:gd name="T67" fmla="*/ 370 h 492"/>
              <a:gd name="T68" fmla="*/ 645 w 739"/>
              <a:gd name="T69" fmla="*/ 370 h 492"/>
              <a:gd name="T70" fmla="*/ 626 w 739"/>
              <a:gd name="T71" fmla="*/ 369 h 492"/>
              <a:gd name="T72" fmla="*/ 376 w 739"/>
              <a:gd name="T73" fmla="*/ 441 h 492"/>
              <a:gd name="T74" fmla="*/ 369 w 739"/>
              <a:gd name="T75" fmla="*/ 445 h 492"/>
              <a:gd name="T76" fmla="*/ 363 w 739"/>
              <a:gd name="T77" fmla="*/ 441 h 492"/>
              <a:gd name="T78" fmla="*/ 113 w 739"/>
              <a:gd name="T79" fmla="*/ 369 h 492"/>
              <a:gd name="T80" fmla="*/ 93 w 739"/>
              <a:gd name="T81" fmla="*/ 370 h 492"/>
              <a:gd name="T82" fmla="*/ 83 w 739"/>
              <a:gd name="T83" fmla="*/ 370 h 492"/>
              <a:gd name="T84" fmla="*/ 83 w 739"/>
              <a:gd name="T85" fmla="*/ 7 h 492"/>
              <a:gd name="T86" fmla="*/ 44 w 739"/>
              <a:gd name="T87" fmla="*/ 7 h 492"/>
              <a:gd name="T88" fmla="*/ 44 w 739"/>
              <a:gd name="T89" fmla="*/ 395 h 492"/>
              <a:gd name="T90" fmla="*/ 369 w 739"/>
              <a:gd name="T91" fmla="*/ 47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9" h="492">
                <a:moveTo>
                  <a:pt x="712" y="36"/>
                </a:moveTo>
                <a:lnTo>
                  <a:pt x="712" y="404"/>
                </a:lnTo>
                <a:lnTo>
                  <a:pt x="702" y="404"/>
                </a:lnTo>
                <a:cubicBezTo>
                  <a:pt x="694" y="404"/>
                  <a:pt x="686" y="403"/>
                  <a:pt x="678" y="403"/>
                </a:cubicBezTo>
                <a:cubicBezTo>
                  <a:pt x="576" y="403"/>
                  <a:pt x="467" y="430"/>
                  <a:pt x="373" y="480"/>
                </a:cubicBezTo>
                <a:lnTo>
                  <a:pt x="369" y="482"/>
                </a:lnTo>
                <a:lnTo>
                  <a:pt x="365" y="480"/>
                </a:lnTo>
                <a:cubicBezTo>
                  <a:pt x="271" y="430"/>
                  <a:pt x="163" y="403"/>
                  <a:pt x="60" y="403"/>
                </a:cubicBezTo>
                <a:cubicBezTo>
                  <a:pt x="52" y="403"/>
                  <a:pt x="45" y="404"/>
                  <a:pt x="37" y="404"/>
                </a:cubicBezTo>
                <a:lnTo>
                  <a:pt x="26" y="404"/>
                </a:lnTo>
                <a:lnTo>
                  <a:pt x="26" y="36"/>
                </a:lnTo>
                <a:cubicBezTo>
                  <a:pt x="17" y="36"/>
                  <a:pt x="9" y="36"/>
                  <a:pt x="0" y="36"/>
                </a:cubicBezTo>
                <a:lnTo>
                  <a:pt x="0" y="418"/>
                </a:lnTo>
                <a:cubicBezTo>
                  <a:pt x="123" y="415"/>
                  <a:pt x="254" y="442"/>
                  <a:pt x="369" y="492"/>
                </a:cubicBezTo>
                <a:cubicBezTo>
                  <a:pt x="484" y="442"/>
                  <a:pt x="616" y="415"/>
                  <a:pt x="739" y="418"/>
                </a:cubicBezTo>
                <a:lnTo>
                  <a:pt x="739" y="36"/>
                </a:lnTo>
                <a:cubicBezTo>
                  <a:pt x="730" y="36"/>
                  <a:pt x="721" y="36"/>
                  <a:pt x="712" y="36"/>
                </a:cubicBezTo>
                <a:close/>
                <a:moveTo>
                  <a:pt x="357" y="418"/>
                </a:moveTo>
                <a:lnTo>
                  <a:pt x="357" y="82"/>
                </a:lnTo>
                <a:cubicBezTo>
                  <a:pt x="277" y="28"/>
                  <a:pt x="186" y="0"/>
                  <a:pt x="101" y="2"/>
                </a:cubicBezTo>
                <a:lnTo>
                  <a:pt x="101" y="352"/>
                </a:lnTo>
                <a:cubicBezTo>
                  <a:pt x="104" y="352"/>
                  <a:pt x="107" y="352"/>
                  <a:pt x="111" y="352"/>
                </a:cubicBezTo>
                <a:cubicBezTo>
                  <a:pt x="193" y="352"/>
                  <a:pt x="280" y="375"/>
                  <a:pt x="357" y="418"/>
                </a:cubicBezTo>
                <a:close/>
                <a:moveTo>
                  <a:pt x="638" y="352"/>
                </a:moveTo>
                <a:lnTo>
                  <a:pt x="638" y="2"/>
                </a:lnTo>
                <a:cubicBezTo>
                  <a:pt x="552" y="0"/>
                  <a:pt x="461" y="28"/>
                  <a:pt x="382" y="82"/>
                </a:cubicBezTo>
                <a:lnTo>
                  <a:pt x="382" y="418"/>
                </a:lnTo>
                <a:cubicBezTo>
                  <a:pt x="459" y="375"/>
                  <a:pt x="545" y="352"/>
                  <a:pt x="628" y="352"/>
                </a:cubicBezTo>
                <a:cubicBezTo>
                  <a:pt x="631" y="352"/>
                  <a:pt x="635" y="352"/>
                  <a:pt x="638" y="352"/>
                </a:cubicBezTo>
                <a:close/>
                <a:moveTo>
                  <a:pt x="369" y="473"/>
                </a:moveTo>
                <a:cubicBezTo>
                  <a:pt x="473" y="417"/>
                  <a:pt x="590" y="391"/>
                  <a:pt x="695" y="395"/>
                </a:cubicBezTo>
                <a:lnTo>
                  <a:pt x="695" y="7"/>
                </a:lnTo>
                <a:cubicBezTo>
                  <a:pt x="682" y="6"/>
                  <a:pt x="669" y="6"/>
                  <a:pt x="655" y="7"/>
                </a:cubicBezTo>
                <a:lnTo>
                  <a:pt x="655" y="370"/>
                </a:lnTo>
                <a:lnTo>
                  <a:pt x="645" y="370"/>
                </a:lnTo>
                <a:cubicBezTo>
                  <a:pt x="639" y="369"/>
                  <a:pt x="632" y="369"/>
                  <a:pt x="626" y="369"/>
                </a:cubicBezTo>
                <a:cubicBezTo>
                  <a:pt x="542" y="369"/>
                  <a:pt x="453" y="395"/>
                  <a:pt x="376" y="441"/>
                </a:cubicBezTo>
                <a:lnTo>
                  <a:pt x="369" y="445"/>
                </a:lnTo>
                <a:lnTo>
                  <a:pt x="363" y="441"/>
                </a:lnTo>
                <a:cubicBezTo>
                  <a:pt x="286" y="395"/>
                  <a:pt x="197" y="369"/>
                  <a:pt x="113" y="369"/>
                </a:cubicBezTo>
                <a:cubicBezTo>
                  <a:pt x="106" y="369"/>
                  <a:pt x="100" y="369"/>
                  <a:pt x="93" y="370"/>
                </a:cubicBezTo>
                <a:lnTo>
                  <a:pt x="83" y="370"/>
                </a:lnTo>
                <a:lnTo>
                  <a:pt x="83" y="7"/>
                </a:lnTo>
                <a:cubicBezTo>
                  <a:pt x="70" y="6"/>
                  <a:pt x="57" y="6"/>
                  <a:pt x="44" y="7"/>
                </a:cubicBezTo>
                <a:lnTo>
                  <a:pt x="44" y="395"/>
                </a:lnTo>
                <a:cubicBezTo>
                  <a:pt x="148" y="391"/>
                  <a:pt x="265" y="417"/>
                  <a:pt x="369" y="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53" tIns="34277" rIns="68553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4430224" y="3464924"/>
            <a:ext cx="533610" cy="605440"/>
          </a:xfrm>
          <a:custGeom>
            <a:avLst/>
            <a:gdLst>
              <a:gd name="T0" fmla="*/ 402 w 630"/>
              <a:gd name="T1" fmla="*/ 89 h 711"/>
              <a:gd name="T2" fmla="*/ 313 w 630"/>
              <a:gd name="T3" fmla="*/ 178 h 711"/>
              <a:gd name="T4" fmla="*/ 223 w 630"/>
              <a:gd name="T5" fmla="*/ 178 h 711"/>
              <a:gd name="T6" fmla="*/ 134 w 630"/>
              <a:gd name="T7" fmla="*/ 89 h 711"/>
              <a:gd name="T8" fmla="*/ 223 w 630"/>
              <a:gd name="T9" fmla="*/ 0 h 711"/>
              <a:gd name="T10" fmla="*/ 313 w 630"/>
              <a:gd name="T11" fmla="*/ 0 h 711"/>
              <a:gd name="T12" fmla="*/ 402 w 630"/>
              <a:gd name="T13" fmla="*/ 89 h 711"/>
              <a:gd name="T14" fmla="*/ 445 w 630"/>
              <a:gd name="T15" fmla="*/ 89 h 711"/>
              <a:gd name="T16" fmla="*/ 446 w 630"/>
              <a:gd name="T17" fmla="*/ 109 h 711"/>
              <a:gd name="T18" fmla="*/ 335 w 630"/>
              <a:gd name="T19" fmla="*/ 221 h 711"/>
              <a:gd name="T20" fmla="*/ 201 w 630"/>
              <a:gd name="T21" fmla="*/ 221 h 711"/>
              <a:gd name="T22" fmla="*/ 90 w 630"/>
              <a:gd name="T23" fmla="*/ 109 h 711"/>
              <a:gd name="T24" fmla="*/ 92 w 630"/>
              <a:gd name="T25" fmla="*/ 89 h 711"/>
              <a:gd name="T26" fmla="*/ 0 w 630"/>
              <a:gd name="T27" fmla="*/ 198 h 711"/>
              <a:gd name="T28" fmla="*/ 0 w 630"/>
              <a:gd name="T29" fmla="*/ 600 h 711"/>
              <a:gd name="T30" fmla="*/ 112 w 630"/>
              <a:gd name="T31" fmla="*/ 711 h 711"/>
              <a:gd name="T32" fmla="*/ 409 w 630"/>
              <a:gd name="T33" fmla="*/ 711 h 711"/>
              <a:gd name="T34" fmla="*/ 288 w 630"/>
              <a:gd name="T35" fmla="*/ 528 h 711"/>
              <a:gd name="T36" fmla="*/ 487 w 630"/>
              <a:gd name="T37" fmla="*/ 328 h 711"/>
              <a:gd name="T38" fmla="*/ 536 w 630"/>
              <a:gd name="T39" fmla="*/ 335 h 711"/>
              <a:gd name="T40" fmla="*/ 536 w 630"/>
              <a:gd name="T41" fmla="*/ 198 h 711"/>
              <a:gd name="T42" fmla="*/ 445 w 630"/>
              <a:gd name="T43" fmla="*/ 89 h 711"/>
              <a:gd name="T44" fmla="*/ 251 w 630"/>
              <a:gd name="T45" fmla="*/ 446 h 711"/>
              <a:gd name="T46" fmla="*/ 251 w 630"/>
              <a:gd name="T47" fmla="*/ 446 h 711"/>
              <a:gd name="T48" fmla="*/ 112 w 630"/>
              <a:gd name="T49" fmla="*/ 446 h 711"/>
              <a:gd name="T50" fmla="*/ 90 w 630"/>
              <a:gd name="T51" fmla="*/ 423 h 711"/>
              <a:gd name="T52" fmla="*/ 112 w 630"/>
              <a:gd name="T53" fmla="*/ 401 h 711"/>
              <a:gd name="T54" fmla="*/ 251 w 630"/>
              <a:gd name="T55" fmla="*/ 401 h 711"/>
              <a:gd name="T56" fmla="*/ 274 w 630"/>
              <a:gd name="T57" fmla="*/ 423 h 711"/>
              <a:gd name="T58" fmla="*/ 251 w 630"/>
              <a:gd name="T59" fmla="*/ 446 h 711"/>
              <a:gd name="T60" fmla="*/ 296 w 630"/>
              <a:gd name="T61" fmla="*/ 356 h 711"/>
              <a:gd name="T62" fmla="*/ 296 w 630"/>
              <a:gd name="T63" fmla="*/ 356 h 711"/>
              <a:gd name="T64" fmla="*/ 112 w 630"/>
              <a:gd name="T65" fmla="*/ 356 h 711"/>
              <a:gd name="T66" fmla="*/ 90 w 630"/>
              <a:gd name="T67" fmla="*/ 334 h 711"/>
              <a:gd name="T68" fmla="*/ 112 w 630"/>
              <a:gd name="T69" fmla="*/ 312 h 711"/>
              <a:gd name="T70" fmla="*/ 296 w 630"/>
              <a:gd name="T71" fmla="*/ 312 h 711"/>
              <a:gd name="T72" fmla="*/ 318 w 630"/>
              <a:gd name="T73" fmla="*/ 334 h 711"/>
              <a:gd name="T74" fmla="*/ 296 w 630"/>
              <a:gd name="T75" fmla="*/ 356 h 711"/>
              <a:gd name="T76" fmla="*/ 524 w 630"/>
              <a:gd name="T77" fmla="*/ 390 h 711"/>
              <a:gd name="T78" fmla="*/ 488 w 630"/>
              <a:gd name="T79" fmla="*/ 385 h 711"/>
              <a:gd name="T80" fmla="*/ 346 w 630"/>
              <a:gd name="T81" fmla="*/ 527 h 711"/>
              <a:gd name="T82" fmla="*/ 458 w 630"/>
              <a:gd name="T83" fmla="*/ 666 h 711"/>
              <a:gd name="T84" fmla="*/ 488 w 630"/>
              <a:gd name="T85" fmla="*/ 669 h 711"/>
              <a:gd name="T86" fmla="*/ 630 w 630"/>
              <a:gd name="T87" fmla="*/ 527 h 711"/>
              <a:gd name="T88" fmla="*/ 524 w 630"/>
              <a:gd name="T89" fmla="*/ 390 h 711"/>
              <a:gd name="T90" fmla="*/ 569 w 630"/>
              <a:gd name="T91" fmla="*/ 507 h 711"/>
              <a:gd name="T92" fmla="*/ 569 w 630"/>
              <a:gd name="T93" fmla="*/ 507 h 711"/>
              <a:gd name="T94" fmla="*/ 524 w 630"/>
              <a:gd name="T95" fmla="*/ 552 h 711"/>
              <a:gd name="T96" fmla="*/ 488 w 630"/>
              <a:gd name="T97" fmla="*/ 588 h 711"/>
              <a:gd name="T98" fmla="*/ 448 w 630"/>
              <a:gd name="T99" fmla="*/ 588 h 711"/>
              <a:gd name="T100" fmla="*/ 408 w 630"/>
              <a:gd name="T101" fmla="*/ 547 h 711"/>
              <a:gd name="T102" fmla="*/ 408 w 630"/>
              <a:gd name="T103" fmla="*/ 507 h 711"/>
              <a:gd name="T104" fmla="*/ 448 w 630"/>
              <a:gd name="T105" fmla="*/ 507 h 711"/>
              <a:gd name="T106" fmla="*/ 468 w 630"/>
              <a:gd name="T107" fmla="*/ 527 h 711"/>
              <a:gd name="T108" fmla="*/ 524 w 630"/>
              <a:gd name="T109" fmla="*/ 472 h 711"/>
              <a:gd name="T110" fmla="*/ 528 w 630"/>
              <a:gd name="T111" fmla="*/ 467 h 711"/>
              <a:gd name="T112" fmla="*/ 569 w 630"/>
              <a:gd name="T113" fmla="*/ 467 h 711"/>
              <a:gd name="T114" fmla="*/ 569 w 630"/>
              <a:gd name="T115" fmla="*/ 50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0" h="711">
                <a:moveTo>
                  <a:pt x="402" y="89"/>
                </a:moveTo>
                <a:cubicBezTo>
                  <a:pt x="402" y="138"/>
                  <a:pt x="362" y="178"/>
                  <a:pt x="313" y="178"/>
                </a:cubicBezTo>
                <a:lnTo>
                  <a:pt x="223" y="178"/>
                </a:lnTo>
                <a:cubicBezTo>
                  <a:pt x="174" y="178"/>
                  <a:pt x="134" y="138"/>
                  <a:pt x="134" y="89"/>
                </a:cubicBezTo>
                <a:cubicBezTo>
                  <a:pt x="134" y="39"/>
                  <a:pt x="174" y="0"/>
                  <a:pt x="223" y="0"/>
                </a:cubicBezTo>
                <a:lnTo>
                  <a:pt x="313" y="0"/>
                </a:lnTo>
                <a:cubicBezTo>
                  <a:pt x="362" y="0"/>
                  <a:pt x="402" y="39"/>
                  <a:pt x="402" y="89"/>
                </a:cubicBezTo>
                <a:close/>
                <a:moveTo>
                  <a:pt x="445" y="89"/>
                </a:moveTo>
                <a:cubicBezTo>
                  <a:pt x="446" y="95"/>
                  <a:pt x="446" y="102"/>
                  <a:pt x="446" y="109"/>
                </a:cubicBezTo>
                <a:cubicBezTo>
                  <a:pt x="446" y="171"/>
                  <a:pt x="397" y="221"/>
                  <a:pt x="335" y="221"/>
                </a:cubicBezTo>
                <a:lnTo>
                  <a:pt x="201" y="221"/>
                </a:lnTo>
                <a:cubicBezTo>
                  <a:pt x="140" y="221"/>
                  <a:pt x="90" y="171"/>
                  <a:pt x="90" y="109"/>
                </a:cubicBezTo>
                <a:cubicBezTo>
                  <a:pt x="90" y="102"/>
                  <a:pt x="90" y="95"/>
                  <a:pt x="92" y="89"/>
                </a:cubicBezTo>
                <a:cubicBezTo>
                  <a:pt x="40" y="98"/>
                  <a:pt x="0" y="144"/>
                  <a:pt x="0" y="198"/>
                </a:cubicBezTo>
                <a:lnTo>
                  <a:pt x="0" y="600"/>
                </a:lnTo>
                <a:cubicBezTo>
                  <a:pt x="0" y="661"/>
                  <a:pt x="50" y="711"/>
                  <a:pt x="112" y="711"/>
                </a:cubicBezTo>
                <a:lnTo>
                  <a:pt x="409" y="711"/>
                </a:lnTo>
                <a:cubicBezTo>
                  <a:pt x="338" y="681"/>
                  <a:pt x="288" y="610"/>
                  <a:pt x="288" y="528"/>
                </a:cubicBezTo>
                <a:cubicBezTo>
                  <a:pt x="288" y="418"/>
                  <a:pt x="377" y="328"/>
                  <a:pt x="487" y="328"/>
                </a:cubicBezTo>
                <a:cubicBezTo>
                  <a:pt x="504" y="328"/>
                  <a:pt x="520" y="331"/>
                  <a:pt x="536" y="335"/>
                </a:cubicBezTo>
                <a:lnTo>
                  <a:pt x="536" y="198"/>
                </a:lnTo>
                <a:cubicBezTo>
                  <a:pt x="536" y="144"/>
                  <a:pt x="496" y="98"/>
                  <a:pt x="445" y="89"/>
                </a:cubicBezTo>
                <a:close/>
                <a:moveTo>
                  <a:pt x="251" y="446"/>
                </a:moveTo>
                <a:lnTo>
                  <a:pt x="251" y="446"/>
                </a:lnTo>
                <a:lnTo>
                  <a:pt x="112" y="446"/>
                </a:lnTo>
                <a:cubicBezTo>
                  <a:pt x="100" y="446"/>
                  <a:pt x="90" y="436"/>
                  <a:pt x="90" y="423"/>
                </a:cubicBezTo>
                <a:cubicBezTo>
                  <a:pt x="90" y="411"/>
                  <a:pt x="100" y="401"/>
                  <a:pt x="112" y="401"/>
                </a:cubicBezTo>
                <a:lnTo>
                  <a:pt x="251" y="401"/>
                </a:lnTo>
                <a:cubicBezTo>
                  <a:pt x="264" y="401"/>
                  <a:pt x="274" y="411"/>
                  <a:pt x="274" y="423"/>
                </a:cubicBezTo>
                <a:cubicBezTo>
                  <a:pt x="274" y="436"/>
                  <a:pt x="264" y="446"/>
                  <a:pt x="251" y="446"/>
                </a:cubicBezTo>
                <a:close/>
                <a:moveTo>
                  <a:pt x="296" y="356"/>
                </a:moveTo>
                <a:lnTo>
                  <a:pt x="296" y="356"/>
                </a:lnTo>
                <a:lnTo>
                  <a:pt x="112" y="356"/>
                </a:lnTo>
                <a:cubicBezTo>
                  <a:pt x="100" y="356"/>
                  <a:pt x="90" y="346"/>
                  <a:pt x="90" y="334"/>
                </a:cubicBezTo>
                <a:cubicBezTo>
                  <a:pt x="90" y="322"/>
                  <a:pt x="100" y="312"/>
                  <a:pt x="112" y="312"/>
                </a:cubicBezTo>
                <a:lnTo>
                  <a:pt x="296" y="312"/>
                </a:lnTo>
                <a:cubicBezTo>
                  <a:pt x="308" y="312"/>
                  <a:pt x="318" y="322"/>
                  <a:pt x="318" y="334"/>
                </a:cubicBezTo>
                <a:cubicBezTo>
                  <a:pt x="318" y="346"/>
                  <a:pt x="308" y="356"/>
                  <a:pt x="296" y="356"/>
                </a:cubicBezTo>
                <a:close/>
                <a:moveTo>
                  <a:pt x="524" y="390"/>
                </a:moveTo>
                <a:cubicBezTo>
                  <a:pt x="512" y="387"/>
                  <a:pt x="501" y="385"/>
                  <a:pt x="488" y="385"/>
                </a:cubicBezTo>
                <a:cubicBezTo>
                  <a:pt x="410" y="385"/>
                  <a:pt x="346" y="449"/>
                  <a:pt x="346" y="527"/>
                </a:cubicBezTo>
                <a:cubicBezTo>
                  <a:pt x="346" y="596"/>
                  <a:pt x="394" y="652"/>
                  <a:pt x="458" y="666"/>
                </a:cubicBezTo>
                <a:cubicBezTo>
                  <a:pt x="468" y="668"/>
                  <a:pt x="478" y="669"/>
                  <a:pt x="488" y="669"/>
                </a:cubicBezTo>
                <a:cubicBezTo>
                  <a:pt x="567" y="669"/>
                  <a:pt x="630" y="606"/>
                  <a:pt x="630" y="527"/>
                </a:cubicBezTo>
                <a:cubicBezTo>
                  <a:pt x="630" y="461"/>
                  <a:pt x="585" y="405"/>
                  <a:pt x="524" y="390"/>
                </a:cubicBezTo>
                <a:close/>
                <a:moveTo>
                  <a:pt x="569" y="507"/>
                </a:moveTo>
                <a:lnTo>
                  <a:pt x="569" y="507"/>
                </a:lnTo>
                <a:lnTo>
                  <a:pt x="524" y="552"/>
                </a:lnTo>
                <a:lnTo>
                  <a:pt x="488" y="588"/>
                </a:lnTo>
                <a:cubicBezTo>
                  <a:pt x="477" y="599"/>
                  <a:pt x="459" y="599"/>
                  <a:pt x="448" y="588"/>
                </a:cubicBezTo>
                <a:lnTo>
                  <a:pt x="408" y="547"/>
                </a:lnTo>
                <a:cubicBezTo>
                  <a:pt x="397" y="536"/>
                  <a:pt x="397" y="518"/>
                  <a:pt x="408" y="507"/>
                </a:cubicBezTo>
                <a:cubicBezTo>
                  <a:pt x="419" y="496"/>
                  <a:pt x="437" y="496"/>
                  <a:pt x="448" y="507"/>
                </a:cubicBezTo>
                <a:lnTo>
                  <a:pt x="468" y="527"/>
                </a:lnTo>
                <a:lnTo>
                  <a:pt x="524" y="472"/>
                </a:lnTo>
                <a:lnTo>
                  <a:pt x="528" y="467"/>
                </a:lnTo>
                <a:cubicBezTo>
                  <a:pt x="540" y="456"/>
                  <a:pt x="558" y="456"/>
                  <a:pt x="569" y="467"/>
                </a:cubicBezTo>
                <a:cubicBezTo>
                  <a:pt x="580" y="478"/>
                  <a:pt x="580" y="496"/>
                  <a:pt x="569" y="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53" tIns="34277" rIns="68553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4" name="Freeform 10"/>
          <p:cNvSpPr>
            <a:spLocks noEditPoints="1"/>
          </p:cNvSpPr>
          <p:nvPr/>
        </p:nvSpPr>
        <p:spPr bwMode="auto">
          <a:xfrm>
            <a:off x="7276195" y="3489327"/>
            <a:ext cx="530842" cy="568988"/>
          </a:xfrm>
          <a:custGeom>
            <a:avLst/>
            <a:gdLst>
              <a:gd name="T0" fmla="*/ 255 w 674"/>
              <a:gd name="T1" fmla="*/ 448 h 720"/>
              <a:gd name="T2" fmla="*/ 243 w 674"/>
              <a:gd name="T3" fmla="*/ 407 h 720"/>
              <a:gd name="T4" fmla="*/ 295 w 674"/>
              <a:gd name="T5" fmla="*/ 196 h 720"/>
              <a:gd name="T6" fmla="*/ 350 w 674"/>
              <a:gd name="T7" fmla="*/ 367 h 720"/>
              <a:gd name="T8" fmla="*/ 418 w 674"/>
              <a:gd name="T9" fmla="*/ 169 h 720"/>
              <a:gd name="T10" fmla="*/ 267 w 674"/>
              <a:gd name="T11" fmla="*/ 336 h 720"/>
              <a:gd name="T12" fmla="*/ 254 w 674"/>
              <a:gd name="T13" fmla="*/ 358 h 720"/>
              <a:gd name="T14" fmla="*/ 346 w 674"/>
              <a:gd name="T15" fmla="*/ 412 h 720"/>
              <a:gd name="T16" fmla="*/ 445 w 674"/>
              <a:gd name="T17" fmla="*/ 144 h 720"/>
              <a:gd name="T18" fmla="*/ 449 w 674"/>
              <a:gd name="T19" fmla="*/ 91 h 720"/>
              <a:gd name="T20" fmla="*/ 445 w 674"/>
              <a:gd name="T21" fmla="*/ 144 h 720"/>
              <a:gd name="T22" fmla="*/ 526 w 674"/>
              <a:gd name="T23" fmla="*/ 170 h 720"/>
              <a:gd name="T24" fmla="*/ 474 w 674"/>
              <a:gd name="T25" fmla="*/ 174 h 720"/>
              <a:gd name="T26" fmla="*/ 385 w 674"/>
              <a:gd name="T27" fmla="*/ 121 h 720"/>
              <a:gd name="T28" fmla="*/ 363 w 674"/>
              <a:gd name="T29" fmla="*/ 73 h 720"/>
              <a:gd name="T30" fmla="*/ 385 w 674"/>
              <a:gd name="T31" fmla="*/ 121 h 720"/>
              <a:gd name="T32" fmla="*/ 298 w 674"/>
              <a:gd name="T33" fmla="*/ 90 h 720"/>
              <a:gd name="T34" fmla="*/ 302 w 674"/>
              <a:gd name="T35" fmla="*/ 142 h 720"/>
              <a:gd name="T36" fmla="*/ 496 w 674"/>
              <a:gd name="T37" fmla="*/ 257 h 720"/>
              <a:gd name="T38" fmla="*/ 543 w 674"/>
              <a:gd name="T39" fmla="*/ 235 h 720"/>
              <a:gd name="T40" fmla="*/ 496 w 674"/>
              <a:gd name="T41" fmla="*/ 257 h 720"/>
              <a:gd name="T42" fmla="*/ 248 w 674"/>
              <a:gd name="T43" fmla="*/ 368 h 720"/>
              <a:gd name="T44" fmla="*/ 235 w 674"/>
              <a:gd name="T45" fmla="*/ 391 h 720"/>
              <a:gd name="T46" fmla="*/ 328 w 674"/>
              <a:gd name="T47" fmla="*/ 445 h 720"/>
              <a:gd name="T48" fmla="*/ 246 w 674"/>
              <a:gd name="T49" fmla="*/ 720 h 720"/>
              <a:gd name="T50" fmla="*/ 263 w 674"/>
              <a:gd name="T51" fmla="*/ 42 h 720"/>
              <a:gd name="T52" fmla="*/ 642 w 674"/>
              <a:gd name="T53" fmla="*/ 204 h 720"/>
              <a:gd name="T54" fmla="*/ 648 w 674"/>
              <a:gd name="T55" fmla="*/ 313 h 720"/>
              <a:gd name="T56" fmla="*/ 667 w 674"/>
              <a:gd name="T57" fmla="*/ 450 h 720"/>
              <a:gd name="T58" fmla="*/ 643 w 674"/>
              <a:gd name="T59" fmla="*/ 566 h 720"/>
              <a:gd name="T60" fmla="*/ 504 w 674"/>
              <a:gd name="T61" fmla="*/ 598 h 720"/>
              <a:gd name="T62" fmla="*/ 246 w 674"/>
              <a:gd name="T6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4" h="720">
                <a:moveTo>
                  <a:pt x="243" y="407"/>
                </a:moveTo>
                <a:cubicBezTo>
                  <a:pt x="236" y="421"/>
                  <a:pt x="241" y="439"/>
                  <a:pt x="255" y="448"/>
                </a:cubicBezTo>
                <a:cubicBezTo>
                  <a:pt x="267" y="455"/>
                  <a:pt x="282" y="453"/>
                  <a:pt x="292" y="444"/>
                </a:cubicBezTo>
                <a:lnTo>
                  <a:pt x="243" y="407"/>
                </a:lnTo>
                <a:close/>
                <a:moveTo>
                  <a:pt x="418" y="169"/>
                </a:moveTo>
                <a:cubicBezTo>
                  <a:pt x="373" y="143"/>
                  <a:pt x="318" y="155"/>
                  <a:pt x="295" y="196"/>
                </a:cubicBezTo>
                <a:cubicBezTo>
                  <a:pt x="270" y="238"/>
                  <a:pt x="302" y="284"/>
                  <a:pt x="280" y="327"/>
                </a:cubicBezTo>
                <a:lnTo>
                  <a:pt x="350" y="367"/>
                </a:lnTo>
                <a:cubicBezTo>
                  <a:pt x="376" y="327"/>
                  <a:pt x="432" y="331"/>
                  <a:pt x="456" y="289"/>
                </a:cubicBezTo>
                <a:cubicBezTo>
                  <a:pt x="480" y="249"/>
                  <a:pt x="462" y="195"/>
                  <a:pt x="418" y="169"/>
                </a:cubicBezTo>
                <a:close/>
                <a:moveTo>
                  <a:pt x="342" y="393"/>
                </a:moveTo>
                <a:lnTo>
                  <a:pt x="267" y="336"/>
                </a:lnTo>
                <a:cubicBezTo>
                  <a:pt x="261" y="331"/>
                  <a:pt x="253" y="333"/>
                  <a:pt x="250" y="339"/>
                </a:cubicBezTo>
                <a:cubicBezTo>
                  <a:pt x="246" y="345"/>
                  <a:pt x="248" y="354"/>
                  <a:pt x="254" y="358"/>
                </a:cubicBezTo>
                <a:lnTo>
                  <a:pt x="329" y="416"/>
                </a:lnTo>
                <a:cubicBezTo>
                  <a:pt x="335" y="420"/>
                  <a:pt x="343" y="418"/>
                  <a:pt x="346" y="412"/>
                </a:cubicBezTo>
                <a:cubicBezTo>
                  <a:pt x="350" y="406"/>
                  <a:pt x="348" y="397"/>
                  <a:pt x="342" y="393"/>
                </a:cubicBezTo>
                <a:close/>
                <a:moveTo>
                  <a:pt x="445" y="144"/>
                </a:moveTo>
                <a:lnTo>
                  <a:pt x="468" y="102"/>
                </a:lnTo>
                <a:lnTo>
                  <a:pt x="449" y="91"/>
                </a:lnTo>
                <a:lnTo>
                  <a:pt x="426" y="133"/>
                </a:lnTo>
                <a:lnTo>
                  <a:pt x="445" y="144"/>
                </a:lnTo>
                <a:close/>
                <a:moveTo>
                  <a:pt x="485" y="193"/>
                </a:moveTo>
                <a:lnTo>
                  <a:pt x="526" y="170"/>
                </a:lnTo>
                <a:lnTo>
                  <a:pt x="515" y="150"/>
                </a:lnTo>
                <a:lnTo>
                  <a:pt x="474" y="174"/>
                </a:lnTo>
                <a:lnTo>
                  <a:pt x="485" y="193"/>
                </a:lnTo>
                <a:close/>
                <a:moveTo>
                  <a:pt x="385" y="121"/>
                </a:moveTo>
                <a:lnTo>
                  <a:pt x="385" y="73"/>
                </a:lnTo>
                <a:lnTo>
                  <a:pt x="363" y="73"/>
                </a:lnTo>
                <a:lnTo>
                  <a:pt x="363" y="121"/>
                </a:lnTo>
                <a:lnTo>
                  <a:pt x="385" y="121"/>
                </a:lnTo>
                <a:close/>
                <a:moveTo>
                  <a:pt x="321" y="131"/>
                </a:moveTo>
                <a:lnTo>
                  <a:pt x="298" y="90"/>
                </a:lnTo>
                <a:lnTo>
                  <a:pt x="278" y="101"/>
                </a:lnTo>
                <a:lnTo>
                  <a:pt x="302" y="142"/>
                </a:lnTo>
                <a:lnTo>
                  <a:pt x="321" y="131"/>
                </a:lnTo>
                <a:close/>
                <a:moveTo>
                  <a:pt x="496" y="257"/>
                </a:moveTo>
                <a:lnTo>
                  <a:pt x="543" y="257"/>
                </a:lnTo>
                <a:lnTo>
                  <a:pt x="543" y="235"/>
                </a:lnTo>
                <a:lnTo>
                  <a:pt x="496" y="235"/>
                </a:lnTo>
                <a:lnTo>
                  <a:pt x="496" y="257"/>
                </a:lnTo>
                <a:close/>
                <a:moveTo>
                  <a:pt x="324" y="426"/>
                </a:moveTo>
                <a:lnTo>
                  <a:pt x="248" y="368"/>
                </a:lnTo>
                <a:cubicBezTo>
                  <a:pt x="242" y="364"/>
                  <a:pt x="235" y="365"/>
                  <a:pt x="231" y="372"/>
                </a:cubicBezTo>
                <a:cubicBezTo>
                  <a:pt x="227" y="378"/>
                  <a:pt x="229" y="386"/>
                  <a:pt x="235" y="391"/>
                </a:cubicBezTo>
                <a:lnTo>
                  <a:pt x="311" y="448"/>
                </a:lnTo>
                <a:cubicBezTo>
                  <a:pt x="316" y="453"/>
                  <a:pt x="324" y="451"/>
                  <a:pt x="328" y="445"/>
                </a:cubicBezTo>
                <a:cubicBezTo>
                  <a:pt x="331" y="439"/>
                  <a:pt x="329" y="430"/>
                  <a:pt x="324" y="426"/>
                </a:cubicBezTo>
                <a:close/>
                <a:moveTo>
                  <a:pt x="246" y="720"/>
                </a:moveTo>
                <a:cubicBezTo>
                  <a:pt x="254" y="663"/>
                  <a:pt x="254" y="603"/>
                  <a:pt x="239" y="550"/>
                </a:cubicBezTo>
                <a:cubicBezTo>
                  <a:pt x="0" y="415"/>
                  <a:pt x="62" y="105"/>
                  <a:pt x="263" y="42"/>
                </a:cubicBezTo>
                <a:cubicBezTo>
                  <a:pt x="369" y="0"/>
                  <a:pt x="513" y="25"/>
                  <a:pt x="606" y="119"/>
                </a:cubicBezTo>
                <a:cubicBezTo>
                  <a:pt x="674" y="187"/>
                  <a:pt x="642" y="204"/>
                  <a:pt x="642" y="204"/>
                </a:cubicBezTo>
                <a:lnTo>
                  <a:pt x="627" y="213"/>
                </a:lnTo>
                <a:cubicBezTo>
                  <a:pt x="635" y="245"/>
                  <a:pt x="650" y="305"/>
                  <a:pt x="648" y="313"/>
                </a:cubicBezTo>
                <a:cubicBezTo>
                  <a:pt x="645" y="324"/>
                  <a:pt x="633" y="336"/>
                  <a:pt x="633" y="336"/>
                </a:cubicBezTo>
                <a:lnTo>
                  <a:pt x="667" y="450"/>
                </a:lnTo>
                <a:lnTo>
                  <a:pt x="636" y="462"/>
                </a:lnTo>
                <a:cubicBezTo>
                  <a:pt x="643" y="499"/>
                  <a:pt x="647" y="530"/>
                  <a:pt x="643" y="566"/>
                </a:cubicBezTo>
                <a:cubicBezTo>
                  <a:pt x="643" y="572"/>
                  <a:pt x="622" y="590"/>
                  <a:pt x="606" y="591"/>
                </a:cubicBezTo>
                <a:lnTo>
                  <a:pt x="504" y="598"/>
                </a:lnTo>
                <a:lnTo>
                  <a:pt x="510" y="720"/>
                </a:lnTo>
                <a:lnTo>
                  <a:pt x="246" y="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53" tIns="34277" rIns="68553" bIns="34277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5" name="Freeform 13"/>
          <p:cNvSpPr>
            <a:spLocks noEditPoints="1"/>
          </p:cNvSpPr>
          <p:nvPr/>
        </p:nvSpPr>
        <p:spPr bwMode="auto">
          <a:xfrm>
            <a:off x="10133818" y="3476973"/>
            <a:ext cx="540276" cy="581342"/>
          </a:xfrm>
          <a:custGeom>
            <a:avLst/>
            <a:gdLst>
              <a:gd name="T0" fmla="*/ 255 w 847"/>
              <a:gd name="T1" fmla="*/ 138 h 903"/>
              <a:gd name="T2" fmla="*/ 555 w 847"/>
              <a:gd name="T3" fmla="*/ 100 h 903"/>
              <a:gd name="T4" fmla="*/ 448 w 847"/>
              <a:gd name="T5" fmla="*/ 61 h 903"/>
              <a:gd name="T6" fmla="*/ 324 w 847"/>
              <a:gd name="T7" fmla="*/ 61 h 903"/>
              <a:gd name="T8" fmla="*/ 217 w 847"/>
              <a:gd name="T9" fmla="*/ 100 h 903"/>
              <a:gd name="T10" fmla="*/ 697 w 847"/>
              <a:gd name="T11" fmla="*/ 782 h 903"/>
              <a:gd name="T12" fmla="*/ 709 w 847"/>
              <a:gd name="T13" fmla="*/ 755 h 903"/>
              <a:gd name="T14" fmla="*/ 660 w 847"/>
              <a:gd name="T15" fmla="*/ 586 h 903"/>
              <a:gd name="T16" fmla="*/ 629 w 847"/>
              <a:gd name="T17" fmla="*/ 586 h 903"/>
              <a:gd name="T18" fmla="*/ 629 w 847"/>
              <a:gd name="T19" fmla="*/ 716 h 903"/>
              <a:gd name="T20" fmla="*/ 630 w 847"/>
              <a:gd name="T21" fmla="*/ 719 h 903"/>
              <a:gd name="T22" fmla="*/ 631 w 847"/>
              <a:gd name="T23" fmla="*/ 722 h 903"/>
              <a:gd name="T24" fmla="*/ 633 w 847"/>
              <a:gd name="T25" fmla="*/ 724 h 903"/>
              <a:gd name="T26" fmla="*/ 807 w 847"/>
              <a:gd name="T27" fmla="*/ 596 h 903"/>
              <a:gd name="T28" fmla="*/ 644 w 847"/>
              <a:gd name="T29" fmla="*/ 510 h 903"/>
              <a:gd name="T30" fmla="*/ 607 w 847"/>
              <a:gd name="T31" fmla="*/ 899 h 903"/>
              <a:gd name="T32" fmla="*/ 837 w 847"/>
              <a:gd name="T33" fmla="*/ 743 h 903"/>
              <a:gd name="T34" fmla="*/ 808 w 847"/>
              <a:gd name="T35" fmla="*/ 737 h 903"/>
              <a:gd name="T36" fmla="*/ 645 w 847"/>
              <a:gd name="T37" fmla="*/ 872 h 903"/>
              <a:gd name="T38" fmla="*/ 481 w 847"/>
              <a:gd name="T39" fmla="*/ 675 h 903"/>
              <a:gd name="T40" fmla="*/ 676 w 847"/>
              <a:gd name="T41" fmla="*/ 543 h 903"/>
              <a:gd name="T42" fmla="*/ 808 w 847"/>
              <a:gd name="T43" fmla="*/ 737 h 903"/>
              <a:gd name="T44" fmla="*/ 284 w 847"/>
              <a:gd name="T45" fmla="*/ 736 h 903"/>
              <a:gd name="T46" fmla="*/ 485 w 847"/>
              <a:gd name="T47" fmla="*/ 536 h 903"/>
              <a:gd name="T48" fmla="*/ 526 w 847"/>
              <a:gd name="T49" fmla="*/ 505 h 903"/>
              <a:gd name="T50" fmla="*/ 732 w 847"/>
              <a:gd name="T51" fmla="*/ 306 h 903"/>
              <a:gd name="T52" fmla="*/ 740 w 847"/>
              <a:gd name="T53" fmla="*/ 494 h 903"/>
              <a:gd name="T54" fmla="*/ 772 w 847"/>
              <a:gd name="T55" fmla="*/ 505 h 903"/>
              <a:gd name="T56" fmla="*/ 772 w 847"/>
              <a:gd name="T57" fmla="*/ 208 h 903"/>
              <a:gd name="T58" fmla="*/ 40 w 847"/>
              <a:gd name="T59" fmla="*/ 167 h 903"/>
              <a:gd name="T60" fmla="*/ 0 w 847"/>
              <a:gd name="T61" fmla="*/ 314 h 903"/>
              <a:gd name="T62" fmla="*/ 0 w 847"/>
              <a:gd name="T63" fmla="*/ 536 h 903"/>
              <a:gd name="T64" fmla="*/ 0 w 847"/>
              <a:gd name="T65" fmla="*/ 751 h 903"/>
              <a:gd name="T66" fmla="*/ 427 w 847"/>
              <a:gd name="T67" fmla="*/ 791 h 903"/>
              <a:gd name="T68" fmla="*/ 32 w 847"/>
              <a:gd name="T69" fmla="*/ 314 h 903"/>
              <a:gd name="T70" fmla="*/ 40 w 847"/>
              <a:gd name="T71" fmla="*/ 306 h 903"/>
              <a:gd name="T72" fmla="*/ 252 w 847"/>
              <a:gd name="T73" fmla="*/ 505 h 903"/>
              <a:gd name="T74" fmla="*/ 32 w 847"/>
              <a:gd name="T75" fmla="*/ 314 h 903"/>
              <a:gd name="T76" fmla="*/ 252 w 847"/>
              <a:gd name="T77" fmla="*/ 536 h 903"/>
              <a:gd name="T78" fmla="*/ 40 w 847"/>
              <a:gd name="T79" fmla="*/ 736 h 903"/>
              <a:gd name="T80" fmla="*/ 32 w 847"/>
              <a:gd name="T81" fmla="*/ 536 h 903"/>
              <a:gd name="T82" fmla="*/ 284 w 847"/>
              <a:gd name="T83" fmla="*/ 505 h 903"/>
              <a:gd name="T84" fmla="*/ 284 w 847"/>
              <a:gd name="T85" fmla="*/ 306 h 903"/>
              <a:gd name="T86" fmla="*/ 495 w 847"/>
              <a:gd name="T87" fmla="*/ 505 h 903"/>
              <a:gd name="T88" fmla="*/ 511 w 847"/>
              <a:gd name="T89" fmla="*/ 207 h 903"/>
              <a:gd name="T90" fmla="*/ 538 w 847"/>
              <a:gd name="T91" fmla="*/ 235 h 903"/>
              <a:gd name="T92" fmla="*/ 483 w 847"/>
              <a:gd name="T93" fmla="*/ 235 h 903"/>
              <a:gd name="T94" fmla="*/ 268 w 847"/>
              <a:gd name="T95" fmla="*/ 207 h 903"/>
              <a:gd name="T96" fmla="*/ 295 w 847"/>
              <a:gd name="T97" fmla="*/ 235 h 903"/>
              <a:gd name="T98" fmla="*/ 241 w 847"/>
              <a:gd name="T99" fmla="*/ 23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47" h="903">
                <a:moveTo>
                  <a:pt x="217" y="100"/>
                </a:moveTo>
                <a:cubicBezTo>
                  <a:pt x="217" y="121"/>
                  <a:pt x="234" y="138"/>
                  <a:pt x="255" y="138"/>
                </a:cubicBezTo>
                <a:lnTo>
                  <a:pt x="517" y="138"/>
                </a:lnTo>
                <a:cubicBezTo>
                  <a:pt x="538" y="138"/>
                  <a:pt x="555" y="121"/>
                  <a:pt x="555" y="100"/>
                </a:cubicBezTo>
                <a:cubicBezTo>
                  <a:pt x="555" y="79"/>
                  <a:pt x="538" y="61"/>
                  <a:pt x="517" y="61"/>
                </a:cubicBezTo>
                <a:lnTo>
                  <a:pt x="448" y="61"/>
                </a:lnTo>
                <a:cubicBezTo>
                  <a:pt x="448" y="27"/>
                  <a:pt x="420" y="0"/>
                  <a:pt x="386" y="0"/>
                </a:cubicBezTo>
                <a:cubicBezTo>
                  <a:pt x="352" y="0"/>
                  <a:pt x="324" y="27"/>
                  <a:pt x="324" y="61"/>
                </a:cubicBezTo>
                <a:lnTo>
                  <a:pt x="255" y="61"/>
                </a:lnTo>
                <a:cubicBezTo>
                  <a:pt x="234" y="61"/>
                  <a:pt x="217" y="79"/>
                  <a:pt x="217" y="100"/>
                </a:cubicBezTo>
                <a:close/>
                <a:moveTo>
                  <a:pt x="686" y="777"/>
                </a:moveTo>
                <a:cubicBezTo>
                  <a:pt x="689" y="780"/>
                  <a:pt x="693" y="782"/>
                  <a:pt x="697" y="782"/>
                </a:cubicBezTo>
                <a:cubicBezTo>
                  <a:pt x="702" y="782"/>
                  <a:pt x="706" y="780"/>
                  <a:pt x="709" y="777"/>
                </a:cubicBezTo>
                <a:cubicBezTo>
                  <a:pt x="715" y="771"/>
                  <a:pt x="715" y="761"/>
                  <a:pt x="709" y="755"/>
                </a:cubicBezTo>
                <a:lnTo>
                  <a:pt x="660" y="706"/>
                </a:lnTo>
                <a:lnTo>
                  <a:pt x="660" y="586"/>
                </a:lnTo>
                <a:cubicBezTo>
                  <a:pt x="660" y="577"/>
                  <a:pt x="653" y="570"/>
                  <a:pt x="644" y="570"/>
                </a:cubicBezTo>
                <a:cubicBezTo>
                  <a:pt x="636" y="570"/>
                  <a:pt x="629" y="577"/>
                  <a:pt x="629" y="586"/>
                </a:cubicBezTo>
                <a:lnTo>
                  <a:pt x="629" y="713"/>
                </a:lnTo>
                <a:cubicBezTo>
                  <a:pt x="629" y="714"/>
                  <a:pt x="629" y="715"/>
                  <a:pt x="629" y="716"/>
                </a:cubicBezTo>
                <a:cubicBezTo>
                  <a:pt x="629" y="716"/>
                  <a:pt x="629" y="717"/>
                  <a:pt x="629" y="717"/>
                </a:cubicBezTo>
                <a:cubicBezTo>
                  <a:pt x="629" y="718"/>
                  <a:pt x="630" y="718"/>
                  <a:pt x="630" y="719"/>
                </a:cubicBezTo>
                <a:cubicBezTo>
                  <a:pt x="630" y="719"/>
                  <a:pt x="630" y="720"/>
                  <a:pt x="631" y="720"/>
                </a:cubicBezTo>
                <a:cubicBezTo>
                  <a:pt x="631" y="721"/>
                  <a:pt x="631" y="721"/>
                  <a:pt x="631" y="722"/>
                </a:cubicBezTo>
                <a:cubicBezTo>
                  <a:pt x="632" y="722"/>
                  <a:pt x="632" y="723"/>
                  <a:pt x="633" y="724"/>
                </a:cubicBezTo>
                <a:cubicBezTo>
                  <a:pt x="633" y="724"/>
                  <a:pt x="633" y="724"/>
                  <a:pt x="633" y="724"/>
                </a:cubicBezTo>
                <a:lnTo>
                  <a:pt x="686" y="777"/>
                </a:lnTo>
                <a:close/>
                <a:moveTo>
                  <a:pt x="807" y="596"/>
                </a:moveTo>
                <a:cubicBezTo>
                  <a:pt x="777" y="552"/>
                  <a:pt x="733" y="523"/>
                  <a:pt x="681" y="513"/>
                </a:cubicBezTo>
                <a:cubicBezTo>
                  <a:pt x="669" y="511"/>
                  <a:pt x="657" y="510"/>
                  <a:pt x="644" y="510"/>
                </a:cubicBezTo>
                <a:cubicBezTo>
                  <a:pt x="550" y="510"/>
                  <a:pt x="469" y="577"/>
                  <a:pt x="451" y="669"/>
                </a:cubicBezTo>
                <a:cubicBezTo>
                  <a:pt x="431" y="776"/>
                  <a:pt x="501" y="879"/>
                  <a:pt x="607" y="899"/>
                </a:cubicBezTo>
                <a:cubicBezTo>
                  <a:pt x="620" y="902"/>
                  <a:pt x="632" y="903"/>
                  <a:pt x="645" y="903"/>
                </a:cubicBezTo>
                <a:cubicBezTo>
                  <a:pt x="739" y="903"/>
                  <a:pt x="820" y="836"/>
                  <a:pt x="837" y="743"/>
                </a:cubicBezTo>
                <a:cubicBezTo>
                  <a:pt x="847" y="692"/>
                  <a:pt x="836" y="639"/>
                  <a:pt x="807" y="596"/>
                </a:cubicBezTo>
                <a:close/>
                <a:moveTo>
                  <a:pt x="808" y="737"/>
                </a:moveTo>
                <a:lnTo>
                  <a:pt x="808" y="737"/>
                </a:lnTo>
                <a:cubicBezTo>
                  <a:pt x="793" y="816"/>
                  <a:pt x="724" y="872"/>
                  <a:pt x="645" y="872"/>
                </a:cubicBezTo>
                <a:cubicBezTo>
                  <a:pt x="634" y="872"/>
                  <a:pt x="624" y="871"/>
                  <a:pt x="613" y="869"/>
                </a:cubicBezTo>
                <a:cubicBezTo>
                  <a:pt x="523" y="852"/>
                  <a:pt x="464" y="765"/>
                  <a:pt x="481" y="675"/>
                </a:cubicBezTo>
                <a:cubicBezTo>
                  <a:pt x="496" y="597"/>
                  <a:pt x="565" y="540"/>
                  <a:pt x="644" y="540"/>
                </a:cubicBezTo>
                <a:cubicBezTo>
                  <a:pt x="655" y="540"/>
                  <a:pt x="665" y="541"/>
                  <a:pt x="676" y="543"/>
                </a:cubicBezTo>
                <a:cubicBezTo>
                  <a:pt x="719" y="551"/>
                  <a:pt x="757" y="576"/>
                  <a:pt x="782" y="613"/>
                </a:cubicBezTo>
                <a:cubicBezTo>
                  <a:pt x="807" y="650"/>
                  <a:pt x="816" y="694"/>
                  <a:pt x="808" y="737"/>
                </a:cubicBezTo>
                <a:close/>
                <a:moveTo>
                  <a:pt x="413" y="736"/>
                </a:moveTo>
                <a:lnTo>
                  <a:pt x="284" y="736"/>
                </a:lnTo>
                <a:lnTo>
                  <a:pt x="284" y="536"/>
                </a:lnTo>
                <a:lnTo>
                  <a:pt x="485" y="536"/>
                </a:lnTo>
                <a:cubicBezTo>
                  <a:pt x="497" y="524"/>
                  <a:pt x="512" y="514"/>
                  <a:pt x="527" y="505"/>
                </a:cubicBezTo>
                <a:lnTo>
                  <a:pt x="526" y="505"/>
                </a:lnTo>
                <a:lnTo>
                  <a:pt x="526" y="306"/>
                </a:lnTo>
                <a:lnTo>
                  <a:pt x="732" y="306"/>
                </a:lnTo>
                <a:cubicBezTo>
                  <a:pt x="736" y="306"/>
                  <a:pt x="740" y="309"/>
                  <a:pt x="740" y="314"/>
                </a:cubicBezTo>
                <a:lnTo>
                  <a:pt x="740" y="494"/>
                </a:lnTo>
                <a:cubicBezTo>
                  <a:pt x="751" y="499"/>
                  <a:pt x="762" y="505"/>
                  <a:pt x="772" y="511"/>
                </a:cubicBezTo>
                <a:lnTo>
                  <a:pt x="772" y="505"/>
                </a:lnTo>
                <a:lnTo>
                  <a:pt x="772" y="314"/>
                </a:lnTo>
                <a:lnTo>
                  <a:pt x="772" y="208"/>
                </a:lnTo>
                <a:cubicBezTo>
                  <a:pt x="772" y="185"/>
                  <a:pt x="754" y="167"/>
                  <a:pt x="732" y="167"/>
                </a:cubicBezTo>
                <a:lnTo>
                  <a:pt x="40" y="167"/>
                </a:lnTo>
                <a:cubicBezTo>
                  <a:pt x="18" y="167"/>
                  <a:pt x="0" y="185"/>
                  <a:pt x="0" y="208"/>
                </a:cubicBezTo>
                <a:lnTo>
                  <a:pt x="0" y="314"/>
                </a:lnTo>
                <a:lnTo>
                  <a:pt x="0" y="505"/>
                </a:lnTo>
                <a:lnTo>
                  <a:pt x="0" y="536"/>
                </a:lnTo>
                <a:lnTo>
                  <a:pt x="0" y="727"/>
                </a:lnTo>
                <a:lnTo>
                  <a:pt x="0" y="751"/>
                </a:lnTo>
                <a:cubicBezTo>
                  <a:pt x="0" y="773"/>
                  <a:pt x="18" y="791"/>
                  <a:pt x="40" y="791"/>
                </a:cubicBezTo>
                <a:lnTo>
                  <a:pt x="427" y="791"/>
                </a:lnTo>
                <a:cubicBezTo>
                  <a:pt x="420" y="773"/>
                  <a:pt x="415" y="755"/>
                  <a:pt x="413" y="736"/>
                </a:cubicBezTo>
                <a:close/>
                <a:moveTo>
                  <a:pt x="32" y="314"/>
                </a:moveTo>
                <a:lnTo>
                  <a:pt x="32" y="314"/>
                </a:lnTo>
                <a:cubicBezTo>
                  <a:pt x="32" y="309"/>
                  <a:pt x="36" y="306"/>
                  <a:pt x="40" y="306"/>
                </a:cubicBezTo>
                <a:lnTo>
                  <a:pt x="252" y="306"/>
                </a:lnTo>
                <a:lnTo>
                  <a:pt x="252" y="505"/>
                </a:lnTo>
                <a:lnTo>
                  <a:pt x="32" y="505"/>
                </a:lnTo>
                <a:lnTo>
                  <a:pt x="32" y="314"/>
                </a:lnTo>
                <a:close/>
                <a:moveTo>
                  <a:pt x="252" y="536"/>
                </a:moveTo>
                <a:lnTo>
                  <a:pt x="252" y="536"/>
                </a:lnTo>
                <a:lnTo>
                  <a:pt x="252" y="736"/>
                </a:lnTo>
                <a:lnTo>
                  <a:pt x="40" y="736"/>
                </a:lnTo>
                <a:cubicBezTo>
                  <a:pt x="36" y="736"/>
                  <a:pt x="32" y="732"/>
                  <a:pt x="32" y="727"/>
                </a:cubicBezTo>
                <a:lnTo>
                  <a:pt x="32" y="536"/>
                </a:lnTo>
                <a:lnTo>
                  <a:pt x="252" y="536"/>
                </a:lnTo>
                <a:close/>
                <a:moveTo>
                  <a:pt x="284" y="505"/>
                </a:moveTo>
                <a:lnTo>
                  <a:pt x="284" y="505"/>
                </a:lnTo>
                <a:lnTo>
                  <a:pt x="284" y="306"/>
                </a:lnTo>
                <a:lnTo>
                  <a:pt x="495" y="306"/>
                </a:lnTo>
                <a:lnTo>
                  <a:pt x="495" y="505"/>
                </a:lnTo>
                <a:lnTo>
                  <a:pt x="284" y="505"/>
                </a:lnTo>
                <a:close/>
                <a:moveTo>
                  <a:pt x="511" y="207"/>
                </a:moveTo>
                <a:lnTo>
                  <a:pt x="511" y="207"/>
                </a:lnTo>
                <a:cubicBezTo>
                  <a:pt x="526" y="207"/>
                  <a:pt x="538" y="219"/>
                  <a:pt x="538" y="235"/>
                </a:cubicBezTo>
                <a:cubicBezTo>
                  <a:pt x="538" y="250"/>
                  <a:pt x="526" y="262"/>
                  <a:pt x="511" y="262"/>
                </a:cubicBezTo>
                <a:cubicBezTo>
                  <a:pt x="496" y="262"/>
                  <a:pt x="483" y="250"/>
                  <a:pt x="483" y="235"/>
                </a:cubicBezTo>
                <a:cubicBezTo>
                  <a:pt x="483" y="219"/>
                  <a:pt x="496" y="207"/>
                  <a:pt x="511" y="207"/>
                </a:cubicBezTo>
                <a:close/>
                <a:moveTo>
                  <a:pt x="268" y="207"/>
                </a:moveTo>
                <a:lnTo>
                  <a:pt x="268" y="207"/>
                </a:lnTo>
                <a:cubicBezTo>
                  <a:pt x="283" y="207"/>
                  <a:pt x="295" y="219"/>
                  <a:pt x="295" y="235"/>
                </a:cubicBezTo>
                <a:cubicBezTo>
                  <a:pt x="295" y="250"/>
                  <a:pt x="283" y="262"/>
                  <a:pt x="268" y="262"/>
                </a:cubicBezTo>
                <a:cubicBezTo>
                  <a:pt x="253" y="262"/>
                  <a:pt x="241" y="250"/>
                  <a:pt x="241" y="235"/>
                </a:cubicBezTo>
                <a:cubicBezTo>
                  <a:pt x="241" y="219"/>
                  <a:pt x="253" y="207"/>
                  <a:pt x="268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53" tIns="34277" rIns="68553" bIns="342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067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6756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15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、切换家长身份，家长活动列表。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29" y="2616574"/>
            <a:ext cx="7040000" cy="34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3884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16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、家长评价活动。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57" y="2072887"/>
            <a:ext cx="7125714" cy="44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2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75777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17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、切换班主任身份，总结并结束活动。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120" y="2201151"/>
            <a:ext cx="6510952" cy="43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3474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18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、活动的共享。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842" y="2214737"/>
            <a:ext cx="8220000" cy="41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4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10450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19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、活动共享后会出现相应图标，可以在共享库中查看。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2" y="2294230"/>
            <a:ext cx="10737143" cy="40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7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71673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、活动共享库可以看到刚刚的活动。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51" y="2149121"/>
            <a:ext cx="10765714" cy="4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6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10039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21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、进入活动中，可以点赞与评价（针对所有用户）。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70" y="2171158"/>
            <a:ext cx="9386666" cy="44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5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06032" y="1940457"/>
            <a:ext cx="1816920" cy="1816920"/>
          </a:xfrm>
          <a:prstGeom prst="ellipse">
            <a:avLst/>
          </a:prstGeom>
          <a:solidFill>
            <a:srgbClr val="15B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4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4960290" y="3956586"/>
            <a:ext cx="22714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实际操作</a:t>
            </a:r>
            <a:endParaRPr lang="en-US" altLang="zh-CN" sz="28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zh-CN" altLang="en-US" spc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多重身份</a:t>
            </a:r>
            <a:r>
              <a:rPr lang="zh-CN" altLang="en-US" spc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endParaRPr lang="zh-CN" altLang="en-US" sz="28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08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实际操作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61526" y="2704264"/>
            <a:ext cx="104054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分别用教师、学生、家长身份，创建活动、完成活动、</a:t>
            </a:r>
            <a:endParaRPr lang="en-US" altLang="zh-CN" sz="3200" b="0" cap="none" spc="0" dirty="0" smtClean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评价活动。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62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06032" y="1940457"/>
            <a:ext cx="1816920" cy="1816920"/>
          </a:xfrm>
          <a:prstGeom prst="ellipse">
            <a:avLst/>
          </a:prstGeom>
          <a:solidFill>
            <a:srgbClr val="15B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4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TextBox 50"/>
          <p:cNvSpPr txBox="1"/>
          <p:nvPr/>
        </p:nvSpPr>
        <p:spPr>
          <a:xfrm>
            <a:off x="4978782" y="3956586"/>
            <a:ext cx="2271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课堂讨论</a:t>
            </a:r>
            <a:endParaRPr lang="en-US" altLang="zh-CN" sz="28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8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975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06032" y="1940457"/>
            <a:ext cx="1816920" cy="1816920"/>
          </a:xfrm>
          <a:prstGeom prst="ellipse">
            <a:avLst/>
          </a:prstGeom>
          <a:solidFill>
            <a:srgbClr val="15B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4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TextBox 48"/>
          <p:cNvSpPr txBox="1"/>
          <p:nvPr/>
        </p:nvSpPr>
        <p:spPr>
          <a:xfrm>
            <a:off x="4855337" y="3977437"/>
            <a:ext cx="2518310" cy="66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活动中心简介</a:t>
            </a:r>
            <a:endParaRPr lang="zh-CN" altLang="en-US" sz="2800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7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37069"/>
            <a:ext cx="12192000" cy="3060000"/>
          </a:xfrm>
          <a:prstGeom prst="rect">
            <a:avLst/>
          </a:prstGeom>
          <a:solidFill>
            <a:srgbClr val="154E7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" y="2424498"/>
            <a:ext cx="12192000" cy="2685142"/>
          </a:xfrm>
          <a:prstGeom prst="rect">
            <a:avLst/>
          </a:prstGeom>
          <a:solidFill>
            <a:srgbClr val="15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35199" y="2843739"/>
            <a:ext cx="772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8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谢谢</a:t>
            </a:r>
            <a:r>
              <a:rPr lang="zh-CN" altLang="en-US" sz="5400" dirty="0" smtClean="0">
                <a:solidFill>
                  <a:schemeClr val="bg1">
                    <a:lumMod val="8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大家</a:t>
            </a:r>
            <a:endParaRPr lang="zh-CN" altLang="en-US" sz="5400" dirty="0">
              <a:solidFill>
                <a:schemeClr val="bg1">
                  <a:lumMod val="8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1AF-7794-4FEA-8880-A4F9A69B1C15}" type="slidenum">
              <a:rPr lang="zh-CN" altLang="en-US" smtClean="0">
                <a:ea typeface="华文细黑" panose="02010600040101010101" pitchFamily="2" charset="-122"/>
              </a:rPr>
              <a:t>30</a:t>
            </a:fld>
            <a:endParaRPr lang="zh-CN" altLang="en-US"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077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活动</a:t>
            </a:r>
            <a:r>
              <a:rPr lang="zh-CN" altLang="en-US" dirty="0" smtClean="0"/>
              <a:t>中心简介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31838" y="1397579"/>
            <a:ext cx="936207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活动中心原名“德育活动”，是</a:t>
            </a:r>
            <a:r>
              <a:rPr lang="en-US" altLang="zh-CN" sz="3200" b="0" cap="none" spc="0" dirty="0" smtClean="0">
                <a:ln w="0"/>
                <a:solidFill>
                  <a:srgbClr val="15A6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年云空间推出的一个版块。方便学校的老师下发一些德育任务。推出后广受中小学教师与学生的喜欢，听取广大师生的建议，增加可以</a:t>
            </a:r>
            <a:r>
              <a:rPr lang="zh-CN" altLang="en-US" sz="3200" dirty="0" smtClean="0">
                <a:ln w="0"/>
                <a:solidFill>
                  <a:srgbClr val="15A6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下发任务的角色，于是改版为“活动中心”。</a:t>
            </a:r>
            <a:endParaRPr lang="en-US" altLang="zh-CN" sz="3200" dirty="0" smtClean="0">
              <a:ln w="0"/>
              <a:solidFill>
                <a:srgbClr val="15A6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3200" dirty="0" smtClean="0">
                <a:ln w="0"/>
                <a:solidFill>
                  <a:srgbClr val="15A6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新版的“活动中心”，在原“德育活动”的基础上对前端</a:t>
            </a:r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UI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进行优化，并新增了其他授课角色。支持对社团进行活动的下发，大大的方便了师生的使用。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75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206032" y="1940457"/>
            <a:ext cx="1816920" cy="1816920"/>
          </a:xfrm>
          <a:prstGeom prst="ellipse">
            <a:avLst/>
          </a:prstGeom>
          <a:solidFill>
            <a:srgbClr val="15B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4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TextBox 49"/>
          <p:cNvSpPr txBox="1"/>
          <p:nvPr/>
        </p:nvSpPr>
        <p:spPr>
          <a:xfrm>
            <a:off x="4978782" y="3956586"/>
            <a:ext cx="2271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如何使用</a:t>
            </a:r>
            <a:endParaRPr lang="en-US" altLang="zh-CN" sz="28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8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98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42070" y="1488112"/>
            <a:ext cx="11473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、登录到云空间后，在应用的第一个位置就是“活动中心”。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390" y="2216918"/>
            <a:ext cx="5044286" cy="38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6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8600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、点击“活动中心”应用后，进入应用首页。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51" y="2286690"/>
            <a:ext cx="9019048" cy="39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0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87790" y="1305817"/>
            <a:ext cx="10241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zh-CN" altLang="en-US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根据自己的身份进行选择，此处以“班主任”为例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70" y="2251984"/>
            <a:ext cx="10817143" cy="44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如何使用活动中心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2070" y="1488112"/>
            <a:ext cx="65485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、</a:t>
            </a:r>
            <a:r>
              <a:rPr lang="zh-CN" altLang="en-US" sz="320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班主任的首页主要是活动列表</a:t>
            </a:r>
            <a:r>
              <a:rPr lang="zh-CN" altLang="en-US" sz="3200" b="0" cap="none" spc="0" dirty="0" smtClean="0">
                <a:ln w="0"/>
                <a:solidFill>
                  <a:srgbClr val="15A681"/>
                </a:solidFill>
                <a:effectLst>
                  <a:reflection blurRad="6350" stA="53000" endA="300" endPos="35500" dir="5400000" sy="-90000" algn="bl" rotWithShape="0"/>
                </a:effectLst>
              </a:rPr>
              <a:t>。</a:t>
            </a:r>
            <a:endParaRPr lang="zh-CN" altLang="en-US" sz="3200" b="0" cap="none" spc="0" dirty="0">
              <a:ln w="0"/>
              <a:solidFill>
                <a:srgbClr val="15A68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52" y="2210047"/>
            <a:ext cx="9000000" cy="4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4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980FB57-48AD-4FA1-A786-1AC83DDDC32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dQ+E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Z1D4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nUPh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nUPh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dQ+E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nUPh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nUPh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dQ+E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aFD4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hQ+EgrC8BtSgAAAGsAAAAbAAAAdW5pdmVyc2FsL3VuaXZlcnNhbC5wbmcueG1ss7GvyM1RKEstKs7Mz7NVMtQzULK34+WyKShKLctMLVeoAIoZ6RlAgJJCJSq3PDOlJAMoZGBujBDMSM1MzyixVbIwMIUL6gPNBABQSwECAAAUAAIACABnUPhIDmokTmIEAAAFEQAAHQAAAAAAAAABAAAAAAAAAAAAdW5pdmVyc2FsL2NvbW1vbl9tZXNzYWdlcy5sbmdQSwECAAAUAAIACABnUPhIs5FTHuYDAADcEAAAJwAAAAAAAAABAAAAAACdBAAAdW5pdmVyc2FsL2ZsYXNoX3B1Ymxpc2hpbmdfc2V0dGluZ3MueG1sUEsBAgAAFAACAAgAZ1D4SBb0RFO+AgAAVQoAACEAAAAAAAAAAQAAAAAAyAgAAHVuaXZlcnNhbC9mbGFzaF9za2luX3NldHRpbmdzLnhtbFBLAQIAABQAAgAIAGdQ+EiEW/q0vQMAAO0PAAAmAAAAAAAAAAEAAAAAAMULAAB1bml2ZXJzYWwvaHRtbF9wdWJsaXNoaW5nX3NldHRpbmdzLnhtbFBLAQIAABQAAgAIAGdQ+EjjgzzrngEAACEGAAAfAAAAAAAAAAEAAAAAAMYPAAB1bml2ZXJzYWwvaHRtbF9za2luX3NldHRpbmdzLmpzUEsBAgAAFAACAAgAZ1D4SD08L9HBAAAA5QEAABoAAAAAAAAAAQAAAAAAoREAAHVuaXZlcnNhbC9pMThuX3ByZXNldHMueG1sUEsBAgAAFAACAAgAZ1D4SLLgvW1kAAAAZQAAABwAAAAAAAAAAQAAAAAAmhIAAHVuaXZlcnNhbC9sb2NhbF9zZXR0aW5ncy54bWxQSwECAAAUAAIACAD3klNHI7RO+/sCAACwCAAAFAAAAAAAAAABAAAAAAA4EwAAdW5pdmVyc2FsL3BsYXllci54bWxQSwECAAAUAAIACABnUPhIiKZWZNkIAADpPQAAKQAAAAAAAAABAAAAAABlFgAAdW5pdmVyc2FsL3NraW5fY3VzdG9taXphdGlvbl9zZXR0aW5ncy54bWxQSwECAAAUAAIACABoUPhI748EwacYAACLQwAAFwAAAAAAAAAAAAAAAACFHwAAdW5pdmVyc2FsL3VuaXZlcnNhbC5wbmdQSwECAAAUAAIACABoUPhIKwvAbUoAAABrAAAAGwAAAAAAAAABAAAAAABhOAAAdW5pdmVyc2FsL3VuaXZlcnNhbC5wbmcueG1sUEsFBgAAAAALAAsASQMAAOQ4AAAAAA=="/>
  <p:tag name="ISPRING_PRESENTATION_TITLE" val="MUZI简约毕业论文答辩PPT模板(1)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542</Words>
  <Application>Microsoft Office PowerPoint</Application>
  <PresentationFormat>宽屏</PresentationFormat>
  <Paragraphs>103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华文细黑</vt:lpstr>
      <vt:lpstr>宋体</vt:lpstr>
      <vt:lpstr>微软雅黑 Light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lastModifiedBy>Trojians</cp:lastModifiedBy>
  <cp:revision>70</cp:revision>
  <dcterms:created xsi:type="dcterms:W3CDTF">2016-05-18T12:32:27Z</dcterms:created>
  <dcterms:modified xsi:type="dcterms:W3CDTF">2017-07-01T10:12:52Z</dcterms:modified>
</cp:coreProperties>
</file>