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81" r:id="rId2"/>
    <p:sldId id="379" r:id="rId3"/>
    <p:sldId id="378" r:id="rId4"/>
    <p:sldId id="377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345" r:id="rId29"/>
  </p:sldIdLst>
  <p:sldSz cx="12198350" cy="6859588"/>
  <p:notesSz cx="6858000" cy="9144000"/>
  <p:custDataLst>
    <p:tags r:id="rId31"/>
  </p:custDataLst>
  <p:defaultTextStyle>
    <a:defPPr>
      <a:defRPr lang="zh-CN"/>
    </a:defPPr>
    <a:lvl1pPr marL="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813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62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4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253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06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80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694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507" algn="l" defTabSz="121962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  <p15:guide id="3" pos="304">
          <p15:clr>
            <a:srgbClr val="A4A3A4"/>
          </p15:clr>
        </p15:guide>
        <p15:guide id="4" pos="1892">
          <p15:clr>
            <a:srgbClr val="A4A3A4"/>
          </p15:clr>
        </p15:guide>
        <p15:guide id="5" pos="12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FAFAFA"/>
    <a:srgbClr val="005DA2"/>
    <a:srgbClr val="FFC400"/>
    <a:srgbClr val="FFD347"/>
    <a:srgbClr val="FFC91D"/>
    <a:srgbClr val="0071C1"/>
    <a:srgbClr val="41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9" autoAdjust="0"/>
    <p:restoredTop sz="96182" autoAdjust="0"/>
  </p:normalViewPr>
  <p:slideViewPr>
    <p:cSldViewPr>
      <p:cViewPr varScale="1">
        <p:scale>
          <a:sx n="104" d="100"/>
          <a:sy n="104" d="100"/>
        </p:scale>
        <p:origin x="78" y="78"/>
      </p:cViewPr>
      <p:guideLst>
        <p:guide orient="horz" pos="2160"/>
        <p:guide pos="3842"/>
        <p:guide pos="304"/>
        <p:guide pos="1892"/>
        <p:guide pos="121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12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E03-6EE8-41FD-8A37-86C6BC5E264F}" type="datetimeFigureOut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FD59-C920-460C-B1C9-0346C59420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2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813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62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440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253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906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80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694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507" algn="l" defTabSz="12196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21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235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302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010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047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81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265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7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355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229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5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338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885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217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918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622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6355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066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264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992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56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51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829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04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145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285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296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41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8963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1562671" y="693490"/>
            <a:ext cx="1063567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1" y="189434"/>
            <a:ext cx="1330254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34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14412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0631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20" y="273112"/>
            <a:ext cx="4013173" cy="116232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114"/>
            <a:ext cx="6819216" cy="5854469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20" y="1435434"/>
            <a:ext cx="4013173" cy="46921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813" indent="0">
              <a:buNone/>
              <a:defRPr sz="1600"/>
            </a:lvl2pPr>
            <a:lvl3pPr marL="1219627" indent="0">
              <a:buNone/>
              <a:defRPr sz="1300"/>
            </a:lvl3pPr>
            <a:lvl4pPr marL="1829440" indent="0">
              <a:buNone/>
              <a:defRPr sz="1200"/>
            </a:lvl4pPr>
            <a:lvl5pPr marL="2439253" indent="0">
              <a:buNone/>
              <a:defRPr sz="1200"/>
            </a:lvl5pPr>
            <a:lvl6pPr marL="3049067" indent="0">
              <a:buNone/>
              <a:defRPr sz="1200"/>
            </a:lvl6pPr>
            <a:lvl7pPr marL="3658880" indent="0">
              <a:buNone/>
              <a:defRPr sz="1200"/>
            </a:lvl7pPr>
            <a:lvl8pPr marL="4268694" indent="0">
              <a:buNone/>
              <a:defRPr sz="1200"/>
            </a:lvl8pPr>
            <a:lvl9pPr marL="487850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13193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1712"/>
            <a:ext cx="7319010" cy="56687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916"/>
            <a:ext cx="7319010" cy="4115753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4300"/>
            </a:lvl1pPr>
            <a:lvl2pPr marL="609813" indent="0">
              <a:buNone/>
              <a:defRPr sz="3700"/>
            </a:lvl2pPr>
            <a:lvl3pPr marL="1219627" indent="0">
              <a:buNone/>
              <a:defRPr sz="3200"/>
            </a:lvl3pPr>
            <a:lvl4pPr marL="1829440" indent="0">
              <a:buNone/>
              <a:defRPr sz="2700"/>
            </a:lvl4pPr>
            <a:lvl5pPr marL="2439253" indent="0">
              <a:buNone/>
              <a:defRPr sz="2700"/>
            </a:lvl5pPr>
            <a:lvl6pPr marL="3049067" indent="0">
              <a:buNone/>
              <a:defRPr sz="2700"/>
            </a:lvl6pPr>
            <a:lvl7pPr marL="3658880" indent="0">
              <a:buNone/>
              <a:defRPr sz="2700"/>
            </a:lvl7pPr>
            <a:lvl8pPr marL="4268694" indent="0">
              <a:buNone/>
              <a:defRPr sz="2700"/>
            </a:lvl8pPr>
            <a:lvl9pPr marL="4878507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8581"/>
            <a:ext cx="7319010" cy="8050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813" indent="0">
              <a:buNone/>
              <a:defRPr sz="1600"/>
            </a:lvl2pPr>
            <a:lvl3pPr marL="1219627" indent="0">
              <a:buNone/>
              <a:defRPr sz="1300"/>
            </a:lvl3pPr>
            <a:lvl4pPr marL="1829440" indent="0">
              <a:buNone/>
              <a:defRPr sz="1200"/>
            </a:lvl4pPr>
            <a:lvl5pPr marL="2439253" indent="0">
              <a:buNone/>
              <a:defRPr sz="1200"/>
            </a:lvl5pPr>
            <a:lvl6pPr marL="3049067" indent="0">
              <a:buNone/>
              <a:defRPr sz="1200"/>
            </a:lvl6pPr>
            <a:lvl7pPr marL="3658880" indent="0">
              <a:buNone/>
              <a:defRPr sz="1200"/>
            </a:lvl7pPr>
            <a:lvl8pPr marL="4268694" indent="0">
              <a:buNone/>
              <a:defRPr sz="1200"/>
            </a:lvl8pPr>
            <a:lvl9pPr marL="4878507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17208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572"/>
            <a:ext cx="10978515" cy="4527011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01087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06422"/>
            <a:ext cx="2744629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06422"/>
            <a:ext cx="8030580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  <a:t>2017-07-01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510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桌面文件\ppt底图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3177"/>
            <a:ext cx="123109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19371" y="0"/>
            <a:ext cx="12311234" cy="68595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0000">
                <a:schemeClr val="bg1">
                  <a:alpha val="0"/>
                </a:schemeClr>
              </a:gs>
              <a:gs pos="98000">
                <a:schemeClr val="tx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027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67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slow">
    <p:push dir="u"/>
  </p:transition>
  <p:txStyles>
    <p:titleStyle>
      <a:lvl1pPr algn="ctr" defTabSz="121962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360" indent="-457360" algn="l" defTabSz="121962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947" indent="-381133" algn="l" defTabSz="121962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533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347" indent="-304907" algn="l" defTabSz="121962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160" indent="-304907" algn="l" defTabSz="121962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973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787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600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414" indent="-304907" algn="l" defTabSz="121962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81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62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4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253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06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80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694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507" algn="l" defTabSz="121962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原创设计师QQ598969553            _1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5054600"/>
            <a:ext cx="12215320" cy="1804988"/>
          </a:xfrm>
          <a:custGeom>
            <a:avLst/>
            <a:gdLst>
              <a:gd name="T0" fmla="*/ 1 w 1950"/>
              <a:gd name="T1" fmla="*/ 286 h 286"/>
              <a:gd name="T2" fmla="*/ 0 w 1950"/>
              <a:gd name="T3" fmla="*/ 86 h 286"/>
              <a:gd name="T4" fmla="*/ 17 w 1950"/>
              <a:gd name="T5" fmla="*/ 66 h 286"/>
              <a:gd name="T6" fmla="*/ 70 w 1950"/>
              <a:gd name="T7" fmla="*/ 40 h 286"/>
              <a:gd name="T8" fmla="*/ 208 w 1950"/>
              <a:gd name="T9" fmla="*/ 40 h 286"/>
              <a:gd name="T10" fmla="*/ 297 w 1950"/>
              <a:gd name="T11" fmla="*/ 66 h 286"/>
              <a:gd name="T12" fmla="*/ 342 w 1950"/>
              <a:gd name="T13" fmla="*/ 42 h 286"/>
              <a:gd name="T14" fmla="*/ 438 w 1950"/>
              <a:gd name="T15" fmla="*/ 13 h 286"/>
              <a:gd name="T16" fmla="*/ 499 w 1950"/>
              <a:gd name="T17" fmla="*/ 45 h 286"/>
              <a:gd name="T18" fmla="*/ 581 w 1950"/>
              <a:gd name="T19" fmla="*/ 66 h 286"/>
              <a:gd name="T20" fmla="*/ 628 w 1950"/>
              <a:gd name="T21" fmla="*/ 40 h 286"/>
              <a:gd name="T22" fmla="*/ 765 w 1950"/>
              <a:gd name="T23" fmla="*/ 39 h 286"/>
              <a:gd name="T24" fmla="*/ 855 w 1950"/>
              <a:gd name="T25" fmla="*/ 66 h 286"/>
              <a:gd name="T26" fmla="*/ 901 w 1950"/>
              <a:gd name="T27" fmla="*/ 41 h 286"/>
              <a:gd name="T28" fmla="*/ 1017 w 1950"/>
              <a:gd name="T29" fmla="*/ 20 h 286"/>
              <a:gd name="T30" fmla="*/ 1056 w 1950"/>
              <a:gd name="T31" fmla="*/ 45 h 286"/>
              <a:gd name="T32" fmla="*/ 1184 w 1950"/>
              <a:gd name="T33" fmla="*/ 43 h 286"/>
              <a:gd name="T34" fmla="*/ 1236 w 1950"/>
              <a:gd name="T35" fmla="*/ 14 h 286"/>
              <a:gd name="T36" fmla="*/ 1314 w 1950"/>
              <a:gd name="T37" fmla="*/ 32 h 286"/>
              <a:gd name="T38" fmla="*/ 1347 w 1950"/>
              <a:gd name="T39" fmla="*/ 56 h 286"/>
              <a:gd name="T40" fmla="*/ 1448 w 1950"/>
              <a:gd name="T41" fmla="*/ 50 h 286"/>
              <a:gd name="T42" fmla="*/ 1475 w 1950"/>
              <a:gd name="T43" fmla="*/ 30 h 286"/>
              <a:gd name="T44" fmla="*/ 1595 w 1950"/>
              <a:gd name="T45" fmla="*/ 31 h 286"/>
              <a:gd name="T46" fmla="*/ 1619 w 1950"/>
              <a:gd name="T47" fmla="*/ 49 h 286"/>
              <a:gd name="T48" fmla="*/ 1731 w 1950"/>
              <a:gd name="T49" fmla="*/ 50 h 286"/>
              <a:gd name="T50" fmla="*/ 1752 w 1950"/>
              <a:gd name="T51" fmla="*/ 33 h 286"/>
              <a:gd name="T52" fmla="*/ 1876 w 1950"/>
              <a:gd name="T53" fmla="*/ 36 h 286"/>
              <a:gd name="T54" fmla="*/ 1950 w 1950"/>
              <a:gd name="T55" fmla="*/ 70 h 286"/>
              <a:gd name="T56" fmla="*/ 1950 w 1950"/>
              <a:gd name="T57" fmla="*/ 286 h 286"/>
              <a:gd name="T58" fmla="*/ 1 w 1950"/>
              <a:gd name="T59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50" h="286">
                <a:moveTo>
                  <a:pt x="1" y="286"/>
                </a:moveTo>
                <a:cubicBezTo>
                  <a:pt x="1" y="219"/>
                  <a:pt x="1" y="153"/>
                  <a:pt x="0" y="86"/>
                </a:cubicBezTo>
                <a:cubicBezTo>
                  <a:pt x="0" y="74"/>
                  <a:pt x="4" y="70"/>
                  <a:pt x="17" y="66"/>
                </a:cubicBezTo>
                <a:cubicBezTo>
                  <a:pt x="35" y="61"/>
                  <a:pt x="54" y="52"/>
                  <a:pt x="70" y="40"/>
                </a:cubicBezTo>
                <a:cubicBezTo>
                  <a:pt x="119" y="1"/>
                  <a:pt x="160" y="0"/>
                  <a:pt x="208" y="40"/>
                </a:cubicBezTo>
                <a:cubicBezTo>
                  <a:pt x="234" y="61"/>
                  <a:pt x="263" y="75"/>
                  <a:pt x="297" y="66"/>
                </a:cubicBezTo>
                <a:cubicBezTo>
                  <a:pt x="313" y="62"/>
                  <a:pt x="328" y="52"/>
                  <a:pt x="342" y="42"/>
                </a:cubicBezTo>
                <a:cubicBezTo>
                  <a:pt x="370" y="19"/>
                  <a:pt x="401" y="6"/>
                  <a:pt x="438" y="13"/>
                </a:cubicBezTo>
                <a:cubicBezTo>
                  <a:pt x="462" y="17"/>
                  <a:pt x="481" y="30"/>
                  <a:pt x="499" y="45"/>
                </a:cubicBezTo>
                <a:cubicBezTo>
                  <a:pt x="523" y="66"/>
                  <a:pt x="550" y="75"/>
                  <a:pt x="581" y="66"/>
                </a:cubicBezTo>
                <a:cubicBezTo>
                  <a:pt x="598" y="60"/>
                  <a:pt x="614" y="51"/>
                  <a:pt x="628" y="40"/>
                </a:cubicBezTo>
                <a:cubicBezTo>
                  <a:pt x="676" y="1"/>
                  <a:pt x="717" y="0"/>
                  <a:pt x="765" y="39"/>
                </a:cubicBezTo>
                <a:cubicBezTo>
                  <a:pt x="792" y="61"/>
                  <a:pt x="820" y="76"/>
                  <a:pt x="855" y="66"/>
                </a:cubicBezTo>
                <a:cubicBezTo>
                  <a:pt x="871" y="62"/>
                  <a:pt x="887" y="51"/>
                  <a:pt x="901" y="41"/>
                </a:cubicBezTo>
                <a:cubicBezTo>
                  <a:pt x="936" y="13"/>
                  <a:pt x="975" y="2"/>
                  <a:pt x="1017" y="20"/>
                </a:cubicBezTo>
                <a:cubicBezTo>
                  <a:pt x="1031" y="26"/>
                  <a:pt x="1044" y="35"/>
                  <a:pt x="1056" y="45"/>
                </a:cubicBezTo>
                <a:cubicBezTo>
                  <a:pt x="1098" y="83"/>
                  <a:pt x="1150" y="71"/>
                  <a:pt x="1184" y="43"/>
                </a:cubicBezTo>
                <a:cubicBezTo>
                  <a:pt x="1199" y="31"/>
                  <a:pt x="1217" y="20"/>
                  <a:pt x="1236" y="14"/>
                </a:cubicBezTo>
                <a:cubicBezTo>
                  <a:pt x="1264" y="5"/>
                  <a:pt x="1291" y="14"/>
                  <a:pt x="1314" y="32"/>
                </a:cubicBezTo>
                <a:cubicBezTo>
                  <a:pt x="1325" y="40"/>
                  <a:pt x="1335" y="50"/>
                  <a:pt x="1347" y="56"/>
                </a:cubicBezTo>
                <a:cubicBezTo>
                  <a:pt x="1381" y="75"/>
                  <a:pt x="1415" y="75"/>
                  <a:pt x="1448" y="50"/>
                </a:cubicBezTo>
                <a:cubicBezTo>
                  <a:pt x="1457" y="43"/>
                  <a:pt x="1466" y="36"/>
                  <a:pt x="1475" y="30"/>
                </a:cubicBezTo>
                <a:cubicBezTo>
                  <a:pt x="1512" y="5"/>
                  <a:pt x="1559" y="6"/>
                  <a:pt x="1595" y="31"/>
                </a:cubicBezTo>
                <a:cubicBezTo>
                  <a:pt x="1603" y="37"/>
                  <a:pt x="1611" y="43"/>
                  <a:pt x="1619" y="49"/>
                </a:cubicBezTo>
                <a:cubicBezTo>
                  <a:pt x="1654" y="76"/>
                  <a:pt x="1695" y="76"/>
                  <a:pt x="1731" y="50"/>
                </a:cubicBezTo>
                <a:cubicBezTo>
                  <a:pt x="1739" y="45"/>
                  <a:pt x="1745" y="39"/>
                  <a:pt x="1752" y="33"/>
                </a:cubicBezTo>
                <a:cubicBezTo>
                  <a:pt x="1791" y="3"/>
                  <a:pt x="1838" y="3"/>
                  <a:pt x="1876" y="36"/>
                </a:cubicBezTo>
                <a:cubicBezTo>
                  <a:pt x="1897" y="54"/>
                  <a:pt x="1921" y="68"/>
                  <a:pt x="1950" y="70"/>
                </a:cubicBezTo>
                <a:cubicBezTo>
                  <a:pt x="1950" y="142"/>
                  <a:pt x="1950" y="214"/>
                  <a:pt x="1950" y="286"/>
                </a:cubicBezTo>
                <a:cubicBezTo>
                  <a:pt x="1301" y="286"/>
                  <a:pt x="651" y="286"/>
                  <a:pt x="1" y="2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3" name="原创设计师QQ598969553            _2"/>
          <p:cNvGrpSpPr/>
          <p:nvPr/>
        </p:nvGrpSpPr>
        <p:grpSpPr>
          <a:xfrm>
            <a:off x="4551668" y="5957094"/>
            <a:ext cx="3279023" cy="276999"/>
            <a:chOff x="4551668" y="4236939"/>
            <a:chExt cx="3279023" cy="276999"/>
          </a:xfrm>
        </p:grpSpPr>
        <p:sp>
          <p:nvSpPr>
            <p:cNvPr id="34" name="Oval 15"/>
            <p:cNvSpPr>
              <a:spLocks noChangeArrowheads="1"/>
            </p:cNvSpPr>
            <p:nvPr/>
          </p:nvSpPr>
          <p:spPr bwMode="auto">
            <a:xfrm>
              <a:off x="6256548" y="4265764"/>
              <a:ext cx="219347" cy="2193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5" name="Group 16"/>
            <p:cNvGrpSpPr>
              <a:grpSpLocks/>
            </p:cNvGrpSpPr>
            <p:nvPr/>
          </p:nvGrpSpPr>
          <p:grpSpPr bwMode="auto">
            <a:xfrm>
              <a:off x="6327105" y="4309707"/>
              <a:ext cx="78599" cy="126335"/>
              <a:chOff x="4441" y="3144"/>
              <a:chExt cx="215" cy="345"/>
            </a:xfrm>
            <a:solidFill>
              <a:schemeClr val="accent1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6482245" y="4236939"/>
              <a:ext cx="134844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日期：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2017.7.04</a:t>
              </a:r>
              <a:endPara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4551668" y="4259514"/>
              <a:ext cx="219347" cy="2193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611357" y="4307395"/>
              <a:ext cx="100336" cy="114060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49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4770878" y="4236939"/>
              <a:ext cx="126188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培训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人：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董立超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2" name="原创设计师QQ598969553            _4"/>
          <p:cNvSpPr/>
          <p:nvPr/>
        </p:nvSpPr>
        <p:spPr>
          <a:xfrm>
            <a:off x="2891015" y="3164609"/>
            <a:ext cx="641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n w="635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教育云</a:t>
            </a:r>
            <a:r>
              <a:rPr lang="zh-CN" altLang="en-US" sz="4000" dirty="0" smtClean="0">
                <a:ln w="635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空间</a:t>
            </a:r>
            <a:r>
              <a:rPr lang="zh-CN" altLang="en-US" sz="4000" dirty="0" smtClean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云健康培训</a:t>
            </a:r>
            <a:endParaRPr lang="zh-CN" altLang="en-US" sz="4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" name="原创设计师QQ598969553            _5"/>
          <p:cNvGrpSpPr>
            <a:grpSpLocks noGrp="1" noSelect="1" noRot="1" noChangeAspect="1" noMove="1" noResize="1"/>
          </p:cNvGrpSpPr>
          <p:nvPr/>
        </p:nvGrpSpPr>
        <p:grpSpPr>
          <a:xfrm>
            <a:off x="2657327" y="946019"/>
            <a:ext cx="1761196" cy="1818088"/>
            <a:chOff x="304799" y="673100"/>
            <a:chExt cx="4000500" cy="4000500"/>
          </a:xfrm>
          <a:effectLst>
            <a:outerShdw blurRad="381000" dist="5080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24" name="同心圆 4"/>
            <p:cNvSpPr/>
            <p:nvPr/>
          </p:nvSpPr>
          <p:spPr>
            <a:xfrm>
              <a:off x="304799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76663" y="744959"/>
              <a:ext cx="3856776" cy="38567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6" name="原创设计师QQ598969553            _6"/>
          <p:cNvSpPr txBox="1"/>
          <p:nvPr/>
        </p:nvSpPr>
        <p:spPr>
          <a:xfrm>
            <a:off x="3094815" y="1070231"/>
            <a:ext cx="8659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96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7" name="原创设计师QQ598969553            _7"/>
          <p:cNvGrpSpPr>
            <a:grpSpLocks noGrp="1" noSelect="1" noRot="1" noChangeAspect="1" noMove="1" noResize="1"/>
          </p:cNvGrpSpPr>
          <p:nvPr/>
        </p:nvGrpSpPr>
        <p:grpSpPr>
          <a:xfrm>
            <a:off x="4418523" y="946019"/>
            <a:ext cx="1761196" cy="1818088"/>
            <a:chOff x="304799" y="673100"/>
            <a:chExt cx="4000500" cy="4000500"/>
          </a:xfrm>
          <a:effectLst>
            <a:outerShdw blurRad="381000" dist="5080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28" name="同心圆 10"/>
            <p:cNvSpPr/>
            <p:nvPr/>
          </p:nvSpPr>
          <p:spPr>
            <a:xfrm>
              <a:off x="304799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76663" y="744959"/>
              <a:ext cx="3856776" cy="38567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0" name="原创设计师QQ598969553            _8"/>
          <p:cNvGrpSpPr>
            <a:grpSpLocks noGrp="1" noSelect="1" noRot="1" noChangeAspect="1" noMove="1" noResize="1"/>
          </p:cNvGrpSpPr>
          <p:nvPr/>
        </p:nvGrpSpPr>
        <p:grpSpPr>
          <a:xfrm>
            <a:off x="6179719" y="946019"/>
            <a:ext cx="1761196" cy="1818088"/>
            <a:chOff x="304799" y="673100"/>
            <a:chExt cx="4000500" cy="4000500"/>
          </a:xfrm>
          <a:effectLst>
            <a:outerShdw blurRad="381000" dist="5080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31" name="同心圆 13"/>
            <p:cNvSpPr/>
            <p:nvPr/>
          </p:nvSpPr>
          <p:spPr>
            <a:xfrm>
              <a:off x="304799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76663" y="744959"/>
              <a:ext cx="3856776" cy="38567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8" name="原创设计师QQ598969553            _9"/>
          <p:cNvSpPr txBox="1"/>
          <p:nvPr/>
        </p:nvSpPr>
        <p:spPr>
          <a:xfrm>
            <a:off x="6627345" y="1070231"/>
            <a:ext cx="8659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9600" dirty="0">
              <a:solidFill>
                <a:schemeClr val="accent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9" name="原创设计师QQ598969553            _10"/>
          <p:cNvGrpSpPr>
            <a:grpSpLocks noGrp="1" noSelect="1" noRot="1" noChangeAspect="1" noMove="1" noResize="1"/>
          </p:cNvGrpSpPr>
          <p:nvPr/>
        </p:nvGrpSpPr>
        <p:grpSpPr>
          <a:xfrm>
            <a:off x="7940915" y="946019"/>
            <a:ext cx="1761196" cy="1818088"/>
            <a:chOff x="304799" y="673100"/>
            <a:chExt cx="4000500" cy="4000500"/>
          </a:xfrm>
          <a:effectLst>
            <a:outerShdw blurRad="381000" dist="5080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40" name="同心圆 16"/>
            <p:cNvSpPr/>
            <p:nvPr/>
          </p:nvSpPr>
          <p:spPr>
            <a:xfrm>
              <a:off x="304799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3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76663" y="744959"/>
              <a:ext cx="3856776" cy="38567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3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42" name="原创设计师QQ598969553            _11"/>
          <p:cNvSpPr txBox="1"/>
          <p:nvPr/>
        </p:nvSpPr>
        <p:spPr>
          <a:xfrm>
            <a:off x="8389350" y="1040199"/>
            <a:ext cx="8659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accent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</a:t>
            </a:r>
            <a:endParaRPr lang="zh-CN" altLang="en-US" sz="9600" dirty="0">
              <a:solidFill>
                <a:schemeClr val="accent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3" name="原创设计师QQ598969553            _12"/>
          <p:cNvGrpSpPr>
            <a:grpSpLocks noGrp="1" noSelect="1" noRot="1" noChangeAspect="1" noMove="1" noResize="1"/>
          </p:cNvGrpSpPr>
          <p:nvPr/>
        </p:nvGrpSpPr>
        <p:grpSpPr bwMode="auto">
          <a:xfrm>
            <a:off x="4708719" y="1263297"/>
            <a:ext cx="1180804" cy="1183528"/>
            <a:chOff x="183" y="1395"/>
            <a:chExt cx="867" cy="869"/>
          </a:xfrm>
          <a:solidFill>
            <a:schemeClr val="bg1">
              <a:lumMod val="50000"/>
            </a:schemeClr>
          </a:solidFill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4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9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3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64" name="原创设计师QQ598969553            _13"/>
          <p:cNvGrpSpPr>
            <a:grpSpLocks noGrp="1" noSelect="1" noRot="1" noChangeAspect="1" noMove="1" noResize="1"/>
          </p:cNvGrpSpPr>
          <p:nvPr/>
        </p:nvGrpSpPr>
        <p:grpSpPr>
          <a:xfrm>
            <a:off x="5275972" y="1462336"/>
            <a:ext cx="45720" cy="784936"/>
            <a:chOff x="5275684" y="1747635"/>
            <a:chExt cx="46296" cy="794824"/>
          </a:xfrm>
        </p:grpSpPr>
        <p:sp>
          <p:nvSpPr>
            <p:cNvPr id="65" name="矩形 64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67" name="原创设计师QQ598969553            _14"/>
          <p:cNvGrpSpPr>
            <a:grpSpLocks noGrp="1" noSelect="1" noRot="1" noChangeAspect="1" noMove="1" noResize="1"/>
          </p:cNvGrpSpPr>
          <p:nvPr/>
        </p:nvGrpSpPr>
        <p:grpSpPr>
          <a:xfrm>
            <a:off x="5070375" y="1816105"/>
            <a:ext cx="467942" cy="77072"/>
            <a:chOff x="5031626" y="2106315"/>
            <a:chExt cx="545439" cy="89837"/>
          </a:xfrm>
        </p:grpSpPr>
        <p:sp>
          <p:nvSpPr>
            <p:cNvPr id="68" name="矩形 67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70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04398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2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35" dur="5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5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4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4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2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4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4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52" grpId="0"/>
          <p:bldP spid="26" grpId="0"/>
          <p:bldP spid="38" grpId="0"/>
          <p:bldP spid="4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35" dur="5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5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52" grpId="0"/>
          <p:bldP spid="26" grpId="0"/>
          <p:bldP spid="38" grpId="0"/>
          <p:bldP spid="4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云体育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631" y="2133650"/>
            <a:ext cx="8440000" cy="40666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18655" y="1269554"/>
            <a:ext cx="28648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、成绩统计。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520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云体育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75" y="2493690"/>
            <a:ext cx="9622857" cy="353523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18655" y="1269554"/>
            <a:ext cx="28648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、详细表格。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896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体质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362" y="1917626"/>
            <a:ext cx="7262857" cy="41485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83684" y="1197546"/>
            <a:ext cx="4100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、云体质班级页面。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448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体质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441" y="1932804"/>
            <a:ext cx="8193333" cy="459333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89671" y="1197546"/>
            <a:ext cx="36888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、数据详情表格。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917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体质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58913" y="1269554"/>
            <a:ext cx="46378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、班级历史数据</a:t>
            </a:r>
            <a:r>
              <a:rPr lang="en-US" altLang="zh-CN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手环。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321" y="1917626"/>
            <a:ext cx="7348571" cy="4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97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体质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52927" y="1269554"/>
            <a:ext cx="5049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、班级历史数据</a:t>
            </a:r>
            <a:r>
              <a:rPr lang="en-US" altLang="zh-CN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体脂称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11" y="1917626"/>
            <a:ext cx="7165714" cy="43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49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体质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30623" y="1269554"/>
            <a:ext cx="6822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、班级历史数据</a:t>
            </a:r>
            <a:r>
              <a:rPr lang="en-US" altLang="zh-CN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zh-CN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体脂</a:t>
            </a:r>
            <a:r>
              <a:rPr lang="zh-CN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称</a:t>
            </a:r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zh-CN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切换指标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639" y="2061642"/>
            <a:ext cx="8420000" cy="3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07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体质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610" y="2133650"/>
            <a:ext cx="8226667" cy="41466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54345" y="1269554"/>
            <a:ext cx="45127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、按时间进行数据检索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919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体检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"/>
          <a:stretch/>
        </p:blipFill>
        <p:spPr>
          <a:xfrm>
            <a:off x="1661184" y="2349673"/>
            <a:ext cx="8902487" cy="39138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89610" y="1255164"/>
            <a:ext cx="4100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、云体检管理员后台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771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体检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77639" y="1255164"/>
            <a:ext cx="4924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、云体检管理员创建体检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55" y="2277666"/>
            <a:ext cx="770953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65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原创设计师QQ598969553            _1"/>
          <p:cNvSpPr/>
          <p:nvPr/>
        </p:nvSpPr>
        <p:spPr bwMode="auto">
          <a:xfrm>
            <a:off x="1103302" y="1113743"/>
            <a:ext cx="10019814" cy="5003801"/>
          </a:xfrm>
          <a:prstGeom prst="roundRect">
            <a:avLst>
              <a:gd name="adj" fmla="val 3926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38" tIns="45719" rIns="91438" bIns="45719" numCol="1" rtlCol="0" anchor="t" anchorCtr="0" compatLnSpc="1">
            <a:prstTxWarp prst="textNoShape">
              <a:avLst/>
            </a:prstTxWarp>
          </a:bodyPr>
          <a:lstStyle/>
          <a:p>
            <a:pPr defTabSz="816122"/>
            <a:endParaRPr lang="zh-CN" altLang="en-US"/>
          </a:p>
        </p:txBody>
      </p:sp>
      <p:sp>
        <p:nvSpPr>
          <p:cNvPr id="7" name="原创设计师QQ598969553            _2"/>
          <p:cNvSpPr>
            <a:spLocks noChangeArrowheads="1"/>
          </p:cNvSpPr>
          <p:nvPr/>
        </p:nvSpPr>
        <p:spPr bwMode="auto">
          <a:xfrm>
            <a:off x="1569390" y="2277666"/>
            <a:ext cx="5956042" cy="1827607"/>
          </a:xfrm>
          <a:prstGeom prst="rect">
            <a:avLst/>
          </a:prstGeom>
          <a:noFill/>
          <a:ln w="9525" cap="flat" cmpd="sng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573" tIns="36286" rIns="72573" bIns="3628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just" eaLnBrk="0" hangingPunct="0">
              <a:lnSpc>
                <a:spcPct val="150000"/>
              </a:lnSpc>
            </a:pPr>
            <a:r>
              <a:rPr lang="zh-CN" alt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    云健康版块，起步于</a:t>
            </a:r>
            <a:r>
              <a:rPr lang="en-US" altLang="zh-CN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2016</a:t>
            </a:r>
            <a:r>
              <a:rPr lang="zh-CN" alt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年底。在</a:t>
            </a:r>
            <a:r>
              <a:rPr lang="en-US" altLang="zh-CN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2017</a:t>
            </a:r>
            <a:r>
              <a:rPr lang="zh-CN" alt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年全面展开，主要模块有“体育”、“体质”、“体检”。下面的课程，我们主要介绍下三个模块的功能。最后，使用测试账号进行演示。</a:t>
            </a:r>
            <a:endParaRPr lang="zh-CN" altLang="en-US" sz="19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8" name="原创设计师QQ598969553            _3"/>
          <p:cNvGrpSpPr/>
          <p:nvPr/>
        </p:nvGrpSpPr>
        <p:grpSpPr>
          <a:xfrm>
            <a:off x="2007373" y="727133"/>
            <a:ext cx="2167871" cy="773220"/>
            <a:chOff x="2332469" y="809238"/>
            <a:chExt cx="1859969" cy="608493"/>
          </a:xfrm>
          <a:solidFill>
            <a:srgbClr val="0070C0"/>
          </a:solidFill>
        </p:grpSpPr>
        <p:sp>
          <p:nvSpPr>
            <p:cNvPr id="9" name="圆角矩形 8"/>
            <p:cNvSpPr/>
            <p:nvPr/>
          </p:nvSpPr>
          <p:spPr bwMode="auto">
            <a:xfrm>
              <a:off x="2332469" y="809238"/>
              <a:ext cx="1859969" cy="60849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08816" tIns="54408" rIns="108816" bIns="5440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88135"/>
              <a:endParaRPr lang="zh-CN" altLang="en-US" sz="3700" dirty="0">
                <a:solidFill>
                  <a:schemeClr val="bg1"/>
                </a:solidFill>
                <a:latin typeface="+mj-lt"/>
                <a:ea typeface="微软雅黑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05177" y="923027"/>
              <a:ext cx="1276709" cy="3795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700" b="1" dirty="0">
                  <a:latin typeface="微软雅黑" pitchFamily="34" charset="-122"/>
                  <a:ea typeface="微软雅黑" pitchFamily="34" charset="-122"/>
                </a:rPr>
                <a:t>简介</a:t>
              </a:r>
              <a:endParaRPr lang="zh-CN" altLang="en-US" sz="37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965099" y="2303604"/>
            <a:ext cx="2286521" cy="3297810"/>
            <a:chOff x="7965099" y="2303604"/>
            <a:chExt cx="2286521" cy="329781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3935" y="2303604"/>
              <a:ext cx="2228850" cy="7239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5099" y="3314893"/>
              <a:ext cx="2286521" cy="228652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4077399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体检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1655" y="1255164"/>
            <a:ext cx="53367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、创建体检选择体检时间。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31" y="2277666"/>
            <a:ext cx="9014460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60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体检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1655" y="1255164"/>
            <a:ext cx="53367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、创建体检选择区域学校。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32488" y="2925738"/>
            <a:ext cx="10351770" cy="2354580"/>
            <a:chOff x="842591" y="2781722"/>
            <a:chExt cx="10351770" cy="235458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591" y="2781722"/>
              <a:ext cx="5193030" cy="233934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621" y="2781722"/>
              <a:ext cx="5158740" cy="2354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416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体检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90663" y="1269554"/>
            <a:ext cx="4100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、添加学校到选区。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2277666"/>
            <a:ext cx="9034463" cy="41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66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体检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62671" y="1269554"/>
            <a:ext cx="28648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、创建体检。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25" y="2133650"/>
            <a:ext cx="9027795" cy="41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64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体检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50700" y="1269554"/>
            <a:ext cx="36888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、统计体检指标。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8535" y="2611675"/>
            <a:ext cx="11640517" cy="2644616"/>
            <a:chOff x="338535" y="2611675"/>
            <a:chExt cx="11640517" cy="264461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535" y="2611675"/>
              <a:ext cx="5820728" cy="263175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183" y="2611675"/>
              <a:ext cx="5807869" cy="2644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828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</a:t>
            </a:r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体检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1713" y="1197546"/>
            <a:ext cx="4924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、家长、学生查看页面。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15" y="1917626"/>
            <a:ext cx="1025652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97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操作演示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0734" y="1701602"/>
            <a:ext cx="73965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、修改授课关系，录入学生体育成绩。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0734" y="4005858"/>
            <a:ext cx="86324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、注册学生到制定班级，完成体育成绩录入。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9778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课堂讨论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31791" y="2925738"/>
            <a:ext cx="63658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课堂讨论、提问。</a:t>
            </a:r>
            <a:endParaRPr lang="zh-CN" alt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549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原创设计师QQ598969553            _1"/>
          <p:cNvSpPr>
            <a:spLocks noGrp="1" noSelect="1" noRot="1" noChangeAspect="1" noMove="1" noResize="1" noChangeShapeType="1" noTextEdit="1"/>
          </p:cNvSpPr>
          <p:nvPr/>
        </p:nvSpPr>
        <p:spPr bwMode="auto">
          <a:xfrm>
            <a:off x="0" y="5054600"/>
            <a:ext cx="12215320" cy="1804988"/>
          </a:xfrm>
          <a:custGeom>
            <a:avLst/>
            <a:gdLst>
              <a:gd name="T0" fmla="*/ 1 w 1950"/>
              <a:gd name="T1" fmla="*/ 286 h 286"/>
              <a:gd name="T2" fmla="*/ 0 w 1950"/>
              <a:gd name="T3" fmla="*/ 86 h 286"/>
              <a:gd name="T4" fmla="*/ 17 w 1950"/>
              <a:gd name="T5" fmla="*/ 66 h 286"/>
              <a:gd name="T6" fmla="*/ 70 w 1950"/>
              <a:gd name="T7" fmla="*/ 40 h 286"/>
              <a:gd name="T8" fmla="*/ 208 w 1950"/>
              <a:gd name="T9" fmla="*/ 40 h 286"/>
              <a:gd name="T10" fmla="*/ 297 w 1950"/>
              <a:gd name="T11" fmla="*/ 66 h 286"/>
              <a:gd name="T12" fmla="*/ 342 w 1950"/>
              <a:gd name="T13" fmla="*/ 42 h 286"/>
              <a:gd name="T14" fmla="*/ 438 w 1950"/>
              <a:gd name="T15" fmla="*/ 13 h 286"/>
              <a:gd name="T16" fmla="*/ 499 w 1950"/>
              <a:gd name="T17" fmla="*/ 45 h 286"/>
              <a:gd name="T18" fmla="*/ 581 w 1950"/>
              <a:gd name="T19" fmla="*/ 66 h 286"/>
              <a:gd name="T20" fmla="*/ 628 w 1950"/>
              <a:gd name="T21" fmla="*/ 40 h 286"/>
              <a:gd name="T22" fmla="*/ 765 w 1950"/>
              <a:gd name="T23" fmla="*/ 39 h 286"/>
              <a:gd name="T24" fmla="*/ 855 w 1950"/>
              <a:gd name="T25" fmla="*/ 66 h 286"/>
              <a:gd name="T26" fmla="*/ 901 w 1950"/>
              <a:gd name="T27" fmla="*/ 41 h 286"/>
              <a:gd name="T28" fmla="*/ 1017 w 1950"/>
              <a:gd name="T29" fmla="*/ 20 h 286"/>
              <a:gd name="T30" fmla="*/ 1056 w 1950"/>
              <a:gd name="T31" fmla="*/ 45 h 286"/>
              <a:gd name="T32" fmla="*/ 1184 w 1950"/>
              <a:gd name="T33" fmla="*/ 43 h 286"/>
              <a:gd name="T34" fmla="*/ 1236 w 1950"/>
              <a:gd name="T35" fmla="*/ 14 h 286"/>
              <a:gd name="T36" fmla="*/ 1314 w 1950"/>
              <a:gd name="T37" fmla="*/ 32 h 286"/>
              <a:gd name="T38" fmla="*/ 1347 w 1950"/>
              <a:gd name="T39" fmla="*/ 56 h 286"/>
              <a:gd name="T40" fmla="*/ 1448 w 1950"/>
              <a:gd name="T41" fmla="*/ 50 h 286"/>
              <a:gd name="T42" fmla="*/ 1475 w 1950"/>
              <a:gd name="T43" fmla="*/ 30 h 286"/>
              <a:gd name="T44" fmla="*/ 1595 w 1950"/>
              <a:gd name="T45" fmla="*/ 31 h 286"/>
              <a:gd name="T46" fmla="*/ 1619 w 1950"/>
              <a:gd name="T47" fmla="*/ 49 h 286"/>
              <a:gd name="T48" fmla="*/ 1731 w 1950"/>
              <a:gd name="T49" fmla="*/ 50 h 286"/>
              <a:gd name="T50" fmla="*/ 1752 w 1950"/>
              <a:gd name="T51" fmla="*/ 33 h 286"/>
              <a:gd name="T52" fmla="*/ 1876 w 1950"/>
              <a:gd name="T53" fmla="*/ 36 h 286"/>
              <a:gd name="T54" fmla="*/ 1950 w 1950"/>
              <a:gd name="T55" fmla="*/ 70 h 286"/>
              <a:gd name="T56" fmla="*/ 1950 w 1950"/>
              <a:gd name="T57" fmla="*/ 286 h 286"/>
              <a:gd name="T58" fmla="*/ 1 w 1950"/>
              <a:gd name="T59" fmla="*/ 28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950" h="286">
                <a:moveTo>
                  <a:pt x="1" y="286"/>
                </a:moveTo>
                <a:cubicBezTo>
                  <a:pt x="1" y="219"/>
                  <a:pt x="1" y="153"/>
                  <a:pt x="0" y="86"/>
                </a:cubicBezTo>
                <a:cubicBezTo>
                  <a:pt x="0" y="74"/>
                  <a:pt x="4" y="70"/>
                  <a:pt x="17" y="66"/>
                </a:cubicBezTo>
                <a:cubicBezTo>
                  <a:pt x="35" y="61"/>
                  <a:pt x="54" y="52"/>
                  <a:pt x="70" y="40"/>
                </a:cubicBezTo>
                <a:cubicBezTo>
                  <a:pt x="119" y="1"/>
                  <a:pt x="160" y="0"/>
                  <a:pt x="208" y="40"/>
                </a:cubicBezTo>
                <a:cubicBezTo>
                  <a:pt x="234" y="61"/>
                  <a:pt x="263" y="75"/>
                  <a:pt x="297" y="66"/>
                </a:cubicBezTo>
                <a:cubicBezTo>
                  <a:pt x="313" y="62"/>
                  <a:pt x="328" y="52"/>
                  <a:pt x="342" y="42"/>
                </a:cubicBezTo>
                <a:cubicBezTo>
                  <a:pt x="370" y="19"/>
                  <a:pt x="401" y="6"/>
                  <a:pt x="438" y="13"/>
                </a:cubicBezTo>
                <a:cubicBezTo>
                  <a:pt x="462" y="17"/>
                  <a:pt x="481" y="30"/>
                  <a:pt x="499" y="45"/>
                </a:cubicBezTo>
                <a:cubicBezTo>
                  <a:pt x="523" y="66"/>
                  <a:pt x="550" y="75"/>
                  <a:pt x="581" y="66"/>
                </a:cubicBezTo>
                <a:cubicBezTo>
                  <a:pt x="598" y="60"/>
                  <a:pt x="614" y="51"/>
                  <a:pt x="628" y="40"/>
                </a:cubicBezTo>
                <a:cubicBezTo>
                  <a:pt x="676" y="1"/>
                  <a:pt x="717" y="0"/>
                  <a:pt x="765" y="39"/>
                </a:cubicBezTo>
                <a:cubicBezTo>
                  <a:pt x="792" y="61"/>
                  <a:pt x="820" y="76"/>
                  <a:pt x="855" y="66"/>
                </a:cubicBezTo>
                <a:cubicBezTo>
                  <a:pt x="871" y="62"/>
                  <a:pt x="887" y="51"/>
                  <a:pt x="901" y="41"/>
                </a:cubicBezTo>
                <a:cubicBezTo>
                  <a:pt x="936" y="13"/>
                  <a:pt x="975" y="2"/>
                  <a:pt x="1017" y="20"/>
                </a:cubicBezTo>
                <a:cubicBezTo>
                  <a:pt x="1031" y="26"/>
                  <a:pt x="1044" y="35"/>
                  <a:pt x="1056" y="45"/>
                </a:cubicBezTo>
                <a:cubicBezTo>
                  <a:pt x="1098" y="83"/>
                  <a:pt x="1150" y="71"/>
                  <a:pt x="1184" y="43"/>
                </a:cubicBezTo>
                <a:cubicBezTo>
                  <a:pt x="1199" y="31"/>
                  <a:pt x="1217" y="20"/>
                  <a:pt x="1236" y="14"/>
                </a:cubicBezTo>
                <a:cubicBezTo>
                  <a:pt x="1264" y="5"/>
                  <a:pt x="1291" y="14"/>
                  <a:pt x="1314" y="32"/>
                </a:cubicBezTo>
                <a:cubicBezTo>
                  <a:pt x="1325" y="40"/>
                  <a:pt x="1335" y="50"/>
                  <a:pt x="1347" y="56"/>
                </a:cubicBezTo>
                <a:cubicBezTo>
                  <a:pt x="1381" y="75"/>
                  <a:pt x="1415" y="75"/>
                  <a:pt x="1448" y="50"/>
                </a:cubicBezTo>
                <a:cubicBezTo>
                  <a:pt x="1457" y="43"/>
                  <a:pt x="1466" y="36"/>
                  <a:pt x="1475" y="30"/>
                </a:cubicBezTo>
                <a:cubicBezTo>
                  <a:pt x="1512" y="5"/>
                  <a:pt x="1559" y="6"/>
                  <a:pt x="1595" y="31"/>
                </a:cubicBezTo>
                <a:cubicBezTo>
                  <a:pt x="1603" y="37"/>
                  <a:pt x="1611" y="43"/>
                  <a:pt x="1619" y="49"/>
                </a:cubicBezTo>
                <a:cubicBezTo>
                  <a:pt x="1654" y="76"/>
                  <a:pt x="1695" y="76"/>
                  <a:pt x="1731" y="50"/>
                </a:cubicBezTo>
                <a:cubicBezTo>
                  <a:pt x="1739" y="45"/>
                  <a:pt x="1745" y="39"/>
                  <a:pt x="1752" y="33"/>
                </a:cubicBezTo>
                <a:cubicBezTo>
                  <a:pt x="1791" y="3"/>
                  <a:pt x="1838" y="3"/>
                  <a:pt x="1876" y="36"/>
                </a:cubicBezTo>
                <a:cubicBezTo>
                  <a:pt x="1897" y="54"/>
                  <a:pt x="1921" y="68"/>
                  <a:pt x="1950" y="70"/>
                </a:cubicBezTo>
                <a:cubicBezTo>
                  <a:pt x="1950" y="142"/>
                  <a:pt x="1950" y="214"/>
                  <a:pt x="1950" y="286"/>
                </a:cubicBezTo>
                <a:cubicBezTo>
                  <a:pt x="1301" y="286"/>
                  <a:pt x="651" y="286"/>
                  <a:pt x="1" y="2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原创设计师QQ598969553            _4"/>
          <p:cNvSpPr/>
          <p:nvPr/>
        </p:nvSpPr>
        <p:spPr>
          <a:xfrm>
            <a:off x="3323246" y="3164609"/>
            <a:ext cx="5735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n w="635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谢谢</a:t>
            </a:r>
            <a:r>
              <a:rPr lang="zh-CN" altLang="en-US" sz="4000" dirty="0" smtClean="0">
                <a:ln w="6350">
                  <a:noFill/>
                </a:ln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大家</a:t>
            </a:r>
            <a:endParaRPr lang="zh-CN" altLang="en-US" sz="40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9" name="原创设计师QQ598969553            _5"/>
          <p:cNvGrpSpPr>
            <a:grpSpLocks noGrp="1" noSelect="1" noRot="1" noChangeAspect="1" noMove="1" noResize="1"/>
          </p:cNvGrpSpPr>
          <p:nvPr/>
        </p:nvGrpSpPr>
        <p:grpSpPr>
          <a:xfrm>
            <a:off x="2657327" y="946019"/>
            <a:ext cx="1761196" cy="1818088"/>
            <a:chOff x="304799" y="673100"/>
            <a:chExt cx="4000500" cy="4000500"/>
          </a:xfrm>
          <a:effectLst>
            <a:outerShdw blurRad="381000" dist="5080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20" name="同心圆 4"/>
            <p:cNvSpPr/>
            <p:nvPr/>
          </p:nvSpPr>
          <p:spPr>
            <a:xfrm>
              <a:off x="304799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76663" y="744959"/>
              <a:ext cx="3856776" cy="38567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5" name="原创设计师QQ598969553            _6"/>
          <p:cNvSpPr txBox="1"/>
          <p:nvPr/>
        </p:nvSpPr>
        <p:spPr>
          <a:xfrm>
            <a:off x="3094815" y="1070231"/>
            <a:ext cx="8659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9600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6" name="原创设计师QQ598969553            _7"/>
          <p:cNvGrpSpPr>
            <a:grpSpLocks noGrp="1" noSelect="1" noRot="1" noChangeAspect="1" noMove="1" noResize="1"/>
          </p:cNvGrpSpPr>
          <p:nvPr/>
        </p:nvGrpSpPr>
        <p:grpSpPr>
          <a:xfrm>
            <a:off x="4418523" y="946019"/>
            <a:ext cx="1761196" cy="1818088"/>
            <a:chOff x="304799" y="673100"/>
            <a:chExt cx="4000500" cy="4000500"/>
          </a:xfrm>
          <a:effectLst>
            <a:outerShdw blurRad="381000" dist="5080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27" name="同心圆 10"/>
            <p:cNvSpPr/>
            <p:nvPr/>
          </p:nvSpPr>
          <p:spPr>
            <a:xfrm>
              <a:off x="304799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76663" y="744959"/>
              <a:ext cx="3856776" cy="38567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原创设计师QQ598969553            _8"/>
          <p:cNvGrpSpPr>
            <a:grpSpLocks noGrp="1" noSelect="1" noRot="1" noChangeAspect="1" noMove="1" noResize="1"/>
          </p:cNvGrpSpPr>
          <p:nvPr/>
        </p:nvGrpSpPr>
        <p:grpSpPr>
          <a:xfrm>
            <a:off x="6179719" y="946019"/>
            <a:ext cx="1761196" cy="1818088"/>
            <a:chOff x="304799" y="673100"/>
            <a:chExt cx="4000500" cy="4000500"/>
          </a:xfrm>
          <a:effectLst>
            <a:outerShdw blurRad="381000" dist="5080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30" name="同心圆 13"/>
            <p:cNvSpPr/>
            <p:nvPr/>
          </p:nvSpPr>
          <p:spPr>
            <a:xfrm>
              <a:off x="304799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76663" y="744959"/>
              <a:ext cx="3856776" cy="38567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2" name="原创设计师QQ598969553            _9"/>
          <p:cNvSpPr txBox="1"/>
          <p:nvPr/>
        </p:nvSpPr>
        <p:spPr>
          <a:xfrm>
            <a:off x="6627345" y="1070231"/>
            <a:ext cx="8659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9600" dirty="0">
              <a:solidFill>
                <a:schemeClr val="accent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8" name="原创设计师QQ598969553            _10"/>
          <p:cNvGrpSpPr>
            <a:grpSpLocks noGrp="1" noSelect="1" noRot="1" noChangeAspect="1" noMove="1" noResize="1"/>
          </p:cNvGrpSpPr>
          <p:nvPr/>
        </p:nvGrpSpPr>
        <p:grpSpPr>
          <a:xfrm>
            <a:off x="7940915" y="946019"/>
            <a:ext cx="1761196" cy="1818088"/>
            <a:chOff x="304799" y="673100"/>
            <a:chExt cx="4000500" cy="4000500"/>
          </a:xfrm>
          <a:effectLst>
            <a:outerShdw blurRad="381000" dist="508000" dir="8100000" algn="tr" rotWithShape="0">
              <a:prstClr val="black">
                <a:alpha val="25000"/>
              </a:prstClr>
            </a:outerShdw>
          </a:effectLst>
        </p:grpSpPr>
        <p:sp>
          <p:nvSpPr>
            <p:cNvPr id="39" name="同心圆 16"/>
            <p:cNvSpPr/>
            <p:nvPr/>
          </p:nvSpPr>
          <p:spPr>
            <a:xfrm>
              <a:off x="304799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3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76663" y="744959"/>
              <a:ext cx="3856776" cy="38567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accent3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41" name="原创设计师QQ598969553            _11"/>
          <p:cNvSpPr txBox="1"/>
          <p:nvPr/>
        </p:nvSpPr>
        <p:spPr>
          <a:xfrm>
            <a:off x="8389350" y="1040199"/>
            <a:ext cx="8659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accent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7</a:t>
            </a:r>
            <a:endParaRPr lang="zh-CN" altLang="en-US" sz="9600" dirty="0">
              <a:solidFill>
                <a:schemeClr val="accent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2" name="原创设计师QQ598969553            _12"/>
          <p:cNvGrpSpPr>
            <a:grpSpLocks noGrp="1" noSelect="1" noRot="1" noChangeAspect="1" noMove="1" noResize="1"/>
          </p:cNvGrpSpPr>
          <p:nvPr/>
        </p:nvGrpSpPr>
        <p:grpSpPr bwMode="auto">
          <a:xfrm>
            <a:off x="4708719" y="1263297"/>
            <a:ext cx="1180804" cy="1183528"/>
            <a:chOff x="183" y="1395"/>
            <a:chExt cx="867" cy="869"/>
          </a:xfrm>
          <a:solidFill>
            <a:schemeClr val="bg1">
              <a:lumMod val="50000"/>
            </a:schemeClr>
          </a:solidFill>
        </p:grpSpPr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1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63" name="原创设计师QQ598969553            _13"/>
          <p:cNvGrpSpPr>
            <a:grpSpLocks noGrp="1" noSelect="1" noRot="1" noChangeAspect="1" noMove="1" noResize="1"/>
          </p:cNvGrpSpPr>
          <p:nvPr/>
        </p:nvGrpSpPr>
        <p:grpSpPr>
          <a:xfrm>
            <a:off x="5275972" y="1462336"/>
            <a:ext cx="45720" cy="784936"/>
            <a:chOff x="5275684" y="1747635"/>
            <a:chExt cx="46296" cy="794824"/>
          </a:xfrm>
        </p:grpSpPr>
        <p:sp>
          <p:nvSpPr>
            <p:cNvPr id="64" name="矩形 63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66" name="原创设计师QQ598969553            _14"/>
          <p:cNvGrpSpPr>
            <a:grpSpLocks noGrp="1" noSelect="1" noRot="1" noChangeAspect="1" noMove="1" noResize="1"/>
          </p:cNvGrpSpPr>
          <p:nvPr/>
        </p:nvGrpSpPr>
        <p:grpSpPr>
          <a:xfrm>
            <a:off x="5070375" y="1816105"/>
            <a:ext cx="467942" cy="77072"/>
            <a:chOff x="5031626" y="2106315"/>
            <a:chExt cx="545439" cy="89837"/>
          </a:xfrm>
        </p:grpSpPr>
        <p:sp>
          <p:nvSpPr>
            <p:cNvPr id="67" name="矩形 66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6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71" name="矩形 70"/>
          <p:cNvSpPr/>
          <p:nvPr/>
        </p:nvSpPr>
        <p:spPr>
          <a:xfrm>
            <a:off x="122511" y="11742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29790538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 p14:presetBounceEnd="2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2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2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2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35" dur="5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5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2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4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4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 p14:presetBounceEnd="2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5000">
                                          <p:cBhvr additive="base">
                                            <p:cTn id="4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5000">
                                          <p:cBhvr additive="base">
                                            <p:cTn id="4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52" grpId="0"/>
          <p:bldP spid="25" grpId="0"/>
          <p:bldP spid="32" grpId="0"/>
          <p:bldP spid="4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35" dur="5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5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52" grpId="0"/>
          <p:bldP spid="25" grpId="0"/>
          <p:bldP spid="32" grpId="0"/>
          <p:bldP spid="4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_1"/>
          <p:cNvSpPr/>
          <p:nvPr/>
        </p:nvSpPr>
        <p:spPr>
          <a:xfrm>
            <a:off x="0" y="0"/>
            <a:ext cx="3722911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原创设计师QQ598969553            _2"/>
          <p:cNvSpPr/>
          <p:nvPr/>
        </p:nvSpPr>
        <p:spPr>
          <a:xfrm>
            <a:off x="5791629" y="1573726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8" name="原创设计师QQ598969553            _3"/>
          <p:cNvGrpSpPr/>
          <p:nvPr/>
        </p:nvGrpSpPr>
        <p:grpSpPr>
          <a:xfrm>
            <a:off x="6673144" y="1573725"/>
            <a:ext cx="3741980" cy="511504"/>
            <a:chOff x="6339097" y="1573726"/>
            <a:chExt cx="3744416" cy="511504"/>
          </a:xfrm>
        </p:grpSpPr>
        <p:sp>
          <p:nvSpPr>
            <p:cNvPr id="69" name="圆角矩形 68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723350" y="1614014"/>
              <a:ext cx="2653075" cy="43092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云体育简介</a:t>
              </a: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原创设计师QQ598969553            _4"/>
          <p:cNvSpPr/>
          <p:nvPr/>
        </p:nvSpPr>
        <p:spPr>
          <a:xfrm>
            <a:off x="5791629" y="2410178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2" name="原创设计师QQ598969553            _5"/>
          <p:cNvGrpSpPr/>
          <p:nvPr/>
        </p:nvGrpSpPr>
        <p:grpSpPr>
          <a:xfrm>
            <a:off x="6649262" y="2410178"/>
            <a:ext cx="3741980" cy="511504"/>
            <a:chOff x="6315199" y="2410178"/>
            <a:chExt cx="3744416" cy="511504"/>
          </a:xfrm>
        </p:grpSpPr>
        <p:sp>
          <p:nvSpPr>
            <p:cNvPr id="73" name="圆角矩形 7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747248" y="2450466"/>
              <a:ext cx="2653075" cy="43092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云体质简介</a:t>
              </a: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原创设计师QQ598969553            _6"/>
          <p:cNvSpPr/>
          <p:nvPr/>
        </p:nvSpPr>
        <p:spPr>
          <a:xfrm>
            <a:off x="5791629" y="3296032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6" name="原创设计师QQ598969553            _7"/>
          <p:cNvGrpSpPr/>
          <p:nvPr/>
        </p:nvGrpSpPr>
        <p:grpSpPr>
          <a:xfrm>
            <a:off x="6673144" y="3296030"/>
            <a:ext cx="3741980" cy="511504"/>
            <a:chOff x="6339097" y="3296031"/>
            <a:chExt cx="3744416" cy="511504"/>
          </a:xfrm>
        </p:grpSpPr>
        <p:sp>
          <p:nvSpPr>
            <p:cNvPr id="77" name="圆角矩形 76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723349" y="3336319"/>
              <a:ext cx="2736305" cy="43092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云体检简介</a:t>
              </a: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原创设计师QQ598969553            _8"/>
          <p:cNvSpPr/>
          <p:nvPr/>
        </p:nvSpPr>
        <p:spPr>
          <a:xfrm>
            <a:off x="5791629" y="418090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80" name="原创设计师QQ598969553            _9"/>
          <p:cNvGrpSpPr/>
          <p:nvPr/>
        </p:nvGrpSpPr>
        <p:grpSpPr>
          <a:xfrm>
            <a:off x="6673144" y="4180900"/>
            <a:ext cx="3741980" cy="511503"/>
            <a:chOff x="6339097" y="4180903"/>
            <a:chExt cx="3744416" cy="511504"/>
          </a:xfrm>
        </p:grpSpPr>
        <p:sp>
          <p:nvSpPr>
            <p:cNvPr id="81" name="圆角矩形 8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723349" y="4221882"/>
              <a:ext cx="2736305" cy="430929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操作演示</a:t>
              </a: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原创设计师QQ598969553            _10"/>
          <p:cNvSpPr/>
          <p:nvPr/>
        </p:nvSpPr>
        <p:spPr>
          <a:xfrm>
            <a:off x="5791758" y="505748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5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84" name="原创设计师QQ598969553            _11"/>
          <p:cNvGrpSpPr/>
          <p:nvPr/>
        </p:nvGrpSpPr>
        <p:grpSpPr>
          <a:xfrm>
            <a:off x="6673144" y="5057483"/>
            <a:ext cx="3741980" cy="511504"/>
            <a:chOff x="6339097" y="5057483"/>
            <a:chExt cx="3744416" cy="511504"/>
          </a:xfrm>
        </p:grpSpPr>
        <p:sp>
          <p:nvSpPr>
            <p:cNvPr id="85" name="圆角矩形 84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6723478" y="5085978"/>
              <a:ext cx="2736174" cy="43092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课堂讨论</a:t>
              </a: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原创设计师QQ598969553            _12"/>
          <p:cNvSpPr txBox="1"/>
          <p:nvPr/>
        </p:nvSpPr>
        <p:spPr>
          <a:xfrm>
            <a:off x="338535" y="2219568"/>
            <a:ext cx="2806485" cy="1354243"/>
          </a:xfrm>
          <a:prstGeom prst="rect">
            <a:avLst/>
          </a:prstGeom>
          <a:noFill/>
        </p:spPr>
        <p:txBody>
          <a:bodyPr wrap="square" lIns="121880" tIns="60938" rIns="121880" bIns="60938">
            <a:spAutoFit/>
          </a:bodyPr>
          <a:lstStyle/>
          <a:p>
            <a:pPr algn="r">
              <a:defRPr/>
            </a:pPr>
            <a:r>
              <a:rPr lang="zh-CN" altLang="en-US" sz="4800" b="1" spc="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 </a:t>
            </a:r>
            <a:endParaRPr lang="en-US" altLang="zh-CN" sz="4800" b="1" spc="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r">
              <a:defRPr/>
            </a:pPr>
            <a:r>
              <a:rPr lang="en-US" altLang="zh-CN" sz="3200" b="1" spc="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b="1" spc="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原创设计师QQ598969553            _13"/>
          <p:cNvSpPr/>
          <p:nvPr/>
        </p:nvSpPr>
        <p:spPr>
          <a:xfrm rot="16200000">
            <a:off x="4614050" y="1505925"/>
            <a:ext cx="576064" cy="67938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51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29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37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45" dur="7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53" dur="7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"/>
                            </p:stCondLst>
                            <p:childTnLst>
                              <p:par>
                                <p:cTn id="6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7" grpId="0" animBg="1"/>
      <p:bldP spid="67" grpId="1" animBg="1"/>
      <p:bldP spid="67" grpId="2" animBg="1"/>
      <p:bldP spid="71" grpId="0" animBg="1"/>
      <p:bldP spid="71" grpId="1" animBg="1"/>
      <p:bldP spid="75" grpId="0" animBg="1"/>
      <p:bldP spid="75" grpId="1" animBg="1"/>
      <p:bldP spid="79" grpId="0" animBg="1"/>
      <p:bldP spid="79" grpId="1" animBg="1"/>
      <p:bldP spid="83" grpId="0" animBg="1"/>
      <p:bldP spid="83" grpId="1" animBg="1"/>
      <p:bldP spid="87" grpId="0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云体育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6330" y="1413570"/>
            <a:ext cx="90444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、登录云空间，在应用中找到“云健康”应用。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2419" y="2421682"/>
            <a:ext cx="10378848" cy="3056667"/>
            <a:chOff x="912419" y="2421682"/>
            <a:chExt cx="10378848" cy="305666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419" y="2421682"/>
              <a:ext cx="4843333" cy="305666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7934" y="2421682"/>
              <a:ext cx="5163333" cy="28566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1517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云体育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647" y="2133650"/>
            <a:ext cx="8666667" cy="404761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8559" y="1269554"/>
            <a:ext cx="90444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、进入应用之后，我们发现没办法进行成绩录入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77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云体育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0534" y="1269554"/>
            <a:ext cx="8220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、修改个人中心的身份，修改成体育教师。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94800" y="2565698"/>
            <a:ext cx="10495764" cy="2978572"/>
            <a:chOff x="1094800" y="2565698"/>
            <a:chExt cx="10495764" cy="29785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4800" y="2565698"/>
              <a:ext cx="4478571" cy="297857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9135" y="2646412"/>
              <a:ext cx="5851429" cy="2817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9431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云体育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18493" y="1269554"/>
            <a:ext cx="69846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、重新打开应用，可以进行成绩录入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610" y="2277666"/>
            <a:ext cx="9066667" cy="395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5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云体育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607" y="2050427"/>
            <a:ext cx="7312381" cy="43685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0582" y="1301202"/>
            <a:ext cx="90444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、进行成绩录入，已经录入的同学会显示对号。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216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原创设计师QQ598969553            _28"/>
          <p:cNvSpPr txBox="1"/>
          <p:nvPr/>
        </p:nvSpPr>
        <p:spPr>
          <a:xfrm>
            <a:off x="1689610" y="170270"/>
            <a:ext cx="328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云体育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1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791" y="17705564"/>
            <a:ext cx="1976768" cy="5110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1961" y="1269554"/>
            <a:ext cx="36888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r>
              <a:rPr lang="zh-CN" alt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、进行成绩录入。</a:t>
            </a:r>
            <a:endParaRPr lang="zh-CN" alt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961" y="2061642"/>
            <a:ext cx="8906666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5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4"/>
  <p:tag name="ISPRING_PRESENTATION_TITLE" val="PowerPoint 演示文稿"/>
  <p:tag name="ISPRING_RESOURCE_PATHS_HASH_PRESENTER" val="af3f2d575d923f6e4ff64f325e7b41567660d7"/>
  <p:tag name="ISPRING_ULTRA_SCORM_COURSE_ID" val="DAC1B97E-BD94-4D9B-90CE-8598C33FE49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BpF1EjXp5f2WAQAAOUQAAAdAAAAdW5pdmVyc2FsL2NvbW1vbl9tZXNzYWdlcy5sbmetWN1u2zYUvi/QdyAEFNiALW0HtCiGxAEtMTYRmXIlOU42DAIjMTZRScz049a72vX2FHuIAX2g3uwtdkjJSdwfSEoCxIBJ5fvO0TnfOYf04fGHLEUbUZRS5UfWy4MXFhJ5rBKZr46sRXjy4xsLlRXPE56qXBxZubLQ8ejpk8OU56uarwR8f/oEocNMlCUsy5Fe3a6RTI6s+Tiyvdkcs4vI9SZeNKYTa2Sr7JrnW+Sqlfrup9dvPrx89fr7w+ctrg9NMMOuu0+EDNOrFz2IWOh7bgRsxI0YOQ+t0aePf3/6+Od///w7DOwtQpcyYo3aL8PQc5+cadN/9TS98H3CwihwqUMiGkTMC01UXBISxxpdqBqt+UagSqGNFO9RtRaQ0UoWApWpTMyDWMFGXosuY443w5RFPglCn9oh9Zg1ClRRbH8wtLyu1qoAcyVKZMkvU5EYm6Ad8/y6ECWY5hVoC8FftZbwnyrjMj/oNO3jJWWTKPQ8N4gIc3Y71ojkCXIKrs0MZPFxQHwgKHgpintgI6M3A0c4TYcxTOlk6sIn1C5M5Wqdwqca6secQA7mIu9CgUaIDxILgqXnOzpoYApxdM3L8r0qkj193E1UFzFltgcStMM75KHm2BFDjiV0kKIQcdVFNiNBgCckGnvnIGRrxLwhCO8Uau50COKCBFAiJOjCMHxGJ1gLXpfYTv+7+oq5lnO6RTyOAafDt5GqLmFHhxSqwFRaeTDMTEDeLiBtFLvfKOOGFaJrViu5EeBHkYii0xA0GZs4WkVvF/SX6ARTlzgRyMrxllFomp+2mPEtylWFeLLheSzQpYh5DVrfwrNEJuaZzrOx/3st/0C8arvKs7YhMYecPxvqz14P+4pbdQk+VZXIrqsu0zpgrfv38UJr+psu9Hn1+9kPbMKwT73HyUwpszptuu6D83Pj2dAcdTrxwEj1z9ZjexI0vXVMoWGNpeqPIDBN9fyAAZj2R1F2AobmTYuGHk7zqwE2mdcSMIXuy3EGodpz4QxCOAC/JOOAhnBAWorLUladxw5TjU2Cvp7aGE58qajEbTFeiisFJ5xU8E1z+oApZDLdmdA7h5u9URHS0AWXGRCuGvEAZSoz8D/pwbmYkV0Emga/9yZLVaeJKd5UvjNNHmJbZ+LLY9NVoTKzm/JyJ95myBw/xIvm5fzG6HzA+L+pv975uVN+989SQLBvTyMbM5voI7+u1bQnCEpAh8INg8jFYw2HWsh4Fa9hmF6pOk96EjUHdoecYCBr37kn9DMHml3U7v48iATqWTc/ckP2K1OVKH/rIgnxeB9nFn1Q7b1mh+uEUFDdo9wZeDNKMpXB1kG3XRB1myQchtiezkD3QR+Hb4Ez7J9CyzKH7WFIE85hkNubY12lMhdDsA8bEPr9QjqPsOOYuzSUVCrjd80kTOCeELeX6hQu1X3J7Clm0D0/4xOJrAYSmoGz6y1Qvs36tng3X86fm1VpfpA4fH7n94n/AVBLAwQUAAIACAAaRdRIpG7HBfQDAADeEAAAJwAAAHVuaXZlcnNhbC9mbGFzaF9wdWJsaXNoaW5nX3NldHRpbmdzLnhtbOVYX28aRxB/51OsrspjOJzYtYMOLMsG2QoGFy5qrKqyltuB23pv93q7ByFPeW4/RV/6DSrl81R56bfo7C1gCDg5nLpKVSELbnbmN/9nbh0cv0kEmUCmuZINb69a8wjISDEuxw3vVdh+euQRbahkVCgJDU8qjxw3K0GaDwXX8QCMQVZNEEbqemoaXmxMWvf96XRa5TrN7KkSuUF8XY1U4qcZaJAGMj8VdIZfZpaC9uYIJQDwL1FyLtasVAgJHNKlYrkAwhlaLrl1ioq2oDr2fMc2pNHtOFO5ZKdKqIxk42HD++boxH4WPA7qjCcgbUx0E4mWbOqUMW6toGLA3wKJgY9jNPdw3yNTzkzc8J7XnlkYZPc3YQpw5zu1MKcKgyDNHD8BQxk11D06hQbeGL0gOBKbSZrwKMQTYgPQ8M7Cm0Hn4qx10+2FrcHNeXjZcTbsIBS2Xoc7CIUXYae1C39Z+PPrq1a/c9F9eRP2ep3w4upOCiO6FpDAX49YgJFVeRbBMmCBifNkKCkXWKQfhVGDwTIXNBtDqNocsziiQoNHfkph/F1OBTcz7IYadsMtQHqiU4hM36at4ZksB+8OzgGiYZjLZU0cvFjWxOHRmuu+037n1lYrA2oMjWIsHqQVpgX+KmnBNlJyzTX7TIZKsKVDkAyBdWkCKz0xuOWyjZx7HhlhEgS6epJxKjzCDboeLYV1PtSGm6L32qucBLFwSAC5HGyEIoppptcivoy6Lfyo+UNXGdA/ulA40n2s36tcMDJTORH8FohRBNOcJ/grBrLaTGSUqaSgYr8bogVH4yYcpsCOyyi6RhVJjpI4XFIBxmn4OedvyRBGKkNcoBMcRUjn2uFXdwJOqdZ3oHRh4xPXIhfds9brJ9ZByiZURjuCY21AkppHwaczIpVZyGE4IpprKJLCOCvOyvhWfXgaNE9y4dL8TydjBfoRU/I4WnZJzGctKK02ppOiEW1zFdDYghxT4jDxIMLJwmUOZQEjKomSYkZohNNb27aecJVrpLgGdtD64RY6ecJl8TTGKYgaMwZZKcja3rPn+wffHh69qFf9P9/9/vSTQvO9diWoVecW2+m9i7Oc1Efr8zNCn1iiG7JtlSW2UNmG0u0vBvMFtjniA9+unu2bqFiYX+MiGrRO+qfnpN8avOqEg3qZYugq7DsTxVhOI/seWUrGhrIM44f3v3x4/+6v3/4ox/xreebrcgZ0e2W4ei/LcPXdor5aWdKlTMDBPnaDCke74AnH6vxPtOl9HfPlHf6vdOkXvS+6Fn+cLn1QYr/6wfZ/iZh7Wl7a1m5pgb/1PmxPEi55gnG0m3t5iW4e7Nfw3rf1qFJBtPX/STQrfwNQSwMEFAACAAgAGkXUSDiyGvbAAgAAUAoAACEAAAB1bml2ZXJzYWwvZmxhc2hfc2tpbl9zZXR0aW5ncy54bWyVVl1v2jAUfd+vQOyddBUdnZQiQQZSpW6t1qrvTnJJLBw7sh06/v3s2G5sSAjDqoTvPcf3+9JY7DFdfplM4owRxl9BSkwLoSVONsH5wzRtpGR0ljEqgcoZZbxCZLr8um0/cdQix1jsAFxxbtrPCGeHMujMzFfzu/ndNRRrY7u9ZCNjVY3o8YkVbJaibF9w1tB8NJzyWAMnmO51ED8WyWYxhCRYyEcJVeDT5l6f6yg1ByFAu/R9o88oi6AUSBf9bXKbXMnpTF2O/oR2wALLlrb6ps8QrUYFhEm+X+kzjKfq9bAqC30uEyT8laO9VRN0BB4+/nOuzyCD1U39Pz1Sc1bohIacy0X85BCGcjV+2qsbfUYJOiBtaLQKNj33yWK9WHsg+9Wf+1iPK2fkRef1ZCHooqcElpI3EEfuZnSiZB/PjVTzAcsdIkIBfFEHelFOv6BGuGdCWYf7Ax+Y5h7ICjrEOyNNBYnx1wOG8g6fJOt2Vfj+fco8BzkcrNDzsBN2yN8qrWdIT9ghXwnO4ZmS4xn8VGM4rsRrZIt5OftKCxSpq8uXuzmttvSkB1d4pq3AYSqWw1Jod95wBbpqcdTKjEvRmU8xRQdcIIkZ/aVx6bENRsTRicJ2Wn9fxRJLAn3t1vqolrTvsr6GzWiLGXaj+U3oYjP3iVQr/GGKpERZWanfJDGdWJ6aEWVkGvUz9JJUcOCPdMc8Tmt7iFQhvgf+xhi51gxlEq7FMjNYQ87EkZeCOOrPcWwf6Us+baoU+EbVDINrmlBmcCUuSqL+5DuGD8hDwoDSMGWpnqMIf/akJ7ANAIhnpSu/uRhN1RCJCRzAzb0naAMeiiwWqkOHmm0ln2An/fVgJSf96AG8hrRromsUHxcqegjvyq9+htGMb2CJUtFGFky9W8DdDAUr2W0y3Xm+dSOwrRS8rPTnKVRC/Z/kP1BLAwQUAAIACAAaRdRI2lyM28cDAADvDwAAJgAAAHVuaXZlcnNhbC9odG1sX3B1Ymxpc2hpbmdfc2V0dGluZ3MueG1s3VfNbhs3EL7rKYgtcozWzk/tCCsZhi3DQhTJlTZojKIwqOVIy5pLbkmuFOWUc/sUvfQNCuR5ilz6Fh0uJdmKbGflxilaCILE4cw3/zO70cHbTJApaMOVbAa79Z2AgEwU43LSDF7HJ4/3A2IslYwKJaEZSBWQg1YtyouR4CYdgrXIagjCSNPIbTNIrc0bYTibzerc5NrdKlFYxDf1RGVhrsGAtKDDXNA5/th5DiZYIFQAwG+m5EKsVasREnmkV4oVAghnaLnkzikqTm0mgtBzjWhyOdGqkOxICaWJnoyawTf7h+6z5PFIxzwD6UJiWkh0ZNugjHFnBBVD/g5ICnySorV7zwIy48ymzeDpzhMHg+zhJkwJ7l2nDuZIYQykXeBnYCmjlvqjV2jhrTVLgiexuaQZT2K8Ic7/ZnAcXwy7neP2Ra8ft4cXp/GrrrdhC6G4/SbeQijuxN32NvxV4U/Pz9qDbqf38iLu97tx5+xKCiO6FpAoXI9YhJFVhU5gFbDIpkU2kpQLrNFPwmjAYpULqicQqxOOWRxTYSAgP+Uw+a6ggts5NsMONsMlQH5ockjswKWtGVhdQHAF5wHRMMzlqiaev1jVxN7+muuh137l1o1WRtRamqRYPEgrTYvC66Ql21jJNdfcmYyUYCuHxhhlgb4cak5FQLhF35LVrXURsCdcYPyd7G59LO2Gc0lKtVmL4SqOrpST1g89ZcH86J3zpNtYv1eFYGSuCiL4JRCrCCauyPBfCuR6e5CxVllJFdRYYgRnQKYcZsAOqig6RxVZgZI4LXIB1mv4ueDvyAjGSiMu0CnOFqRz4/HrWwHn1JgrULq08ZEv+k7vuP3mkXOQsimVyZbgmG3Icvsg+HROpLJLOQxHQgsDZVIYZ+VdFd/q90+D4VkhfJq/dDKuQT9gSh5GyzaJ+awFldWmdFo2omuuEhpbkGNKPCZeJDgZuCygKmBCJVFSzAlNcB4b19ZTrgqDFN/AHtrc30IvT7gsTxNc9ahRM9CVIHd2nzx99vzbvf0XjXr45/vfH98ptNhUZ4I6dX5VHd26CqtJfbIQPyN0x1rckD1ROnOFyjaU3rzqFytpc8RHoVsIN++WcgV+ndUybB8Ojk7JoD183Y2HjSrp7SnsJJukWCBj96xXScYFpwrjxw+/fPzw/q/f/qjG/Gt15vNqBvT6Vbj6L6twDfzqPbu2diuZgKN64kcPDmvBM4719p9ovNt64J/37Ffpu7uf6XxXfqG+u1eq/v3h87+NgT+tXn7W3nai8Mb3yhrS11/SW7W/AVBLAwQUAAIACAAaRdRIfMLq66YBAAAkBgAAHwAAAHVuaXZlcnNhbC9odG1sX3NraW5fc2V0dGluZ3MuanONlE1vwjAMhu/8iiq7TmhDsLLdgIE0icOkcZt2CMWUijSOktDBEP99TflqWncjvpCXp69jR/G+FeSLRSx4CfbF72L/7u8LDZxm9QbufV006KnTmRHJAmZJCiKRwCpIdv70Ih+uBGXMZGE63304W1PyY+j+WXJhyrgiLDShGULLCO2b0LZU4h+vslNVx4pKbZ5vrEXZjlBakLYtUae8YNjdpFjlAiswZqCP6EOxCHTJI/BMu4Nur9trIq+Ok0nVMcJUcbmbYoztOY/WscaNXDQddbVToPMLX58O+ByOxmEZEImxbxbSauJx30UzqTQYA6e8T2MXJCz4HIRXUGfUGf2Besb1gip0lpjEnunBo4syrXgMtS71By58TOZetW6GLuqcha1tum8l+A50zeq168IDUW3UDReoNMauIzW03vMLKpAvEhmfUj+4IDl3WGfb1L1rof1ROAyHzHtCWHlCK+JFpk2D44ZXb8mHaypZp9SbF5QoKRGJxIoCM/I0tjpG3P4zYNxaHq3SfDrkkzFvA9dr0DNEUWwl2nxiBl//TNjsco5jztbhF1BLAwQUAAIACAAaRdR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aRdRIsuC9bWQAAABlAAAAHAAAAHVuaXZlcnNhbC9sb2NhbF9zZXR0aW5ncy54bWyzsa/IzVEoSy0qzszPs1Uy1DNQUkjNS85PycxLt1UKDXHTtVBSKC5JzEtJzMnPS7VVystXUrC347LJyU9OzAlOLSkBKixWKMhJrEwtCknNBTJKUv0Sc4Eqn61Y+GzufiV9Oy4AUEsDBBQAAgAIAPeSU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pF1EgGCTn9RwgAACMgAAApAAAAdW5pdmVyc2FsL3NraW5fY3VzdG9taXphdGlvbl9zZXR0aW5ncy54bWy1Wttu48gRfc9XNBQskACBdaFuDjQKeGnZxMiUVqTtmQQB0RLbFmFetGRLM1roIc/JN+Rh3/IDAfYtP7NYIH+R6iZpkZIsk/ZkOAamq+tUVdetL55B/OQG6jpmoe/+SJgbBiZlzA0e4+FvEBosQi+MphGNKYvre8q9GzjhFz14CDkNqDEjgUMiR+Wz8bCBRuIP6vfkvtaHUVtpt1CvjVu4jzTcUWHuUtIuJRXmtFZTHdQPRCRyI7qgATstdVAvzB4D9CCmEdMDh34dSkXu/FRxBVcRcVzgi4fdNv92mdad1uYfajc7vQ7etWRJkrpI7WhNrbHr9S57chPhRrvTkHZKvyW1JNTsdJqX3V2z1+pIMBpddkFKG192UbvXbre0XQu3AI1kWdFa6q4nXTabMmjD/Ut1NxopvUYDNZtNqa3tOl1ppDQQcEsgQ5b63IGSJilSdycrcrMvoZE6UkbtHdZwV+2gfgt3G41dW1GkRmPv3P3q8u7aU0svJ3PnKwJPhuDkLM+t+onkGizWUQTMFvVXHmEUBcSnH2q//uunX//5n1qakyJ/M47MlCI1IQKZ44cJfFAXg2xGaM+nf56OXOdDbb5mLAwuFmHAwKSLIIx84tWGv00yJLW/DDLc0AhwDfGnBO6BLOheXVtud9qdsrBU12j0mq5F6K9IsB2Hj+HFnCyeHqNwHTillrfcrmjkucETX9RlT8W9c9yeGzOdUb9gH+7zrzxsBV0ppty8LuZfKaRH5tTbe6SlttQKuL3K1z1yAN24scsEVG7y7xx0RR5pMQB9mX/nMQFoKUatx7/XQYx+ZaVyEepoS6OikqQpnkWFq/Wqaj6tovCRO7uIez3QzzgvhB4TPHILG/wrBeIL5ApLRSl1W1/tKT3lgDEdHvaSgQ9aILj55pKShMipYquTm6lsfLbHk6uJrehXtaGaVCXiZfm7Vrf/tdnp/n5QT3ElJZk38nhclIWEsE6jnCzDmk3GNgjEY9vAn6za8Jef//HLz3/770//royf3Fpj3cC1YfqPygKmM3zHDfh7eQNuZzNsWLY51jVs66ZtTCzhoTG2sFYbfg7XaEk2FLEQbVz6BbElRdCo3Yii2HMdMcGbtxusaQl92uRG1g17hk1rpquWPjFqQzOMou0fhGSyZktIoyWJkePGZO5RR6iFZBHzvNGAdnEeQ/CXLV3gDH3iBhdltM/ke924sq3JZGza2NAySm2IAwdpEeGaqguaySaegYyIwL79Nrgt8lBIQLLnVRZyrV9dj+HH4oZcu49LD37YG6yZYgjJlAYlgJA4eAapZ5r3k5nGfQgKEUErEsdfwsgpJE0+dCVk64Y6gdRUrZx8i4vJZEPg3WABqUMXrIS8G2ya8hW2lcknyPHa0JhUBE0+Ql1+rAj6jE2oIWyWgBnynX4l84rgZZgVSFaDC8Lz3dsislgAjntz44brGCjcw1Amohrji8qaTPz9LQRSl8cvVHsiGJwtRo/uhoIpkQMbXgld0JFUrPHs+v5W/7M9kvUx1mxIN21yb1uiX3KlPtmiIGSIOBsSLCia0wVZQyVsYc5xHTHHIy9M+GHt/ogIS/vPd2nrMjT86bs3mFRoeCcsg8MyKIMDy4q9pp27LV3BGw3huf6iFWUc8GYTTBUb8kyffJsQxa6/9pIu/S0C9Wxc1WC9asf7/VU+bP8HY8ykBSs6dDTFDSuBMOzEfMuBzdOrBNSNEaibJv0cGj6/kVYSYExSGUaI3iHmDjxXMOQOPFpNxD1WTN2CE9c9nfN7SAmwqNUkaqfjzW+LHoUL+XOpzulDCOclj5JNcpCBvUuEv0yUc0elwtZi6dYYDDdA5mOSVCDVc31+myon9vYGZ65IdoPCeu7DteeI6vbcJ7EjgJ/XPj0+hz1EoS+oHomzvE42pT+905BkibNE77TaAeK5QEvHKlef74qYieWZem2rsqFifrfg9eyVx0F1cJ+MLdMeywqXAGXiE7ZYwi78wG985WUl1wINj2SQlyy+/iroQHtCRSn1j+WVJwgodd4j8bO8vxgho/FfS8ixZKUIFYOSwPQOlULPrNrSIf2+yYWEJJuOH/r8KauMnTzB0yDJliWr1zdQA+Z5a/eQG3n2EZqYOLeXxQgXlmXeX0jXzHMDWnFJ794y+MosfWrLmiau61BMnrt4SvZJB24a6csc8uDeXkGeei0b0EYPRFLHZdVlil0oay9Qu8l4X7mbk5vSM2H/BuIRaLas8KQSsCj0pvwx6vj1FRj42xlk5JBF/O6djfIc8TL8ksZu+EC8GNjypEPWKdgw5ae6VGSRdsg942Xg5FhTwiHfXehB/1aT1eTYi/RDlKoq4q02b/cz7chwuA6lUznL98RDfoN+ZUf8OeIhv8l7/wTuX0egw5k8Mns/U0iUp5eJHPDQQLSblCcbFXm4BWP+jhrnTEoJRU4/dOhQbGGW69O0mDktb3D9BYsHwfMp44Zj5lux7Jj/nqAwsU/e+vnsHTCXefTl1BbrgALML4sPT6V/miCn8j957j/0RUJFbLuiH2pwXSCLJe/YcQ2lMj7UuNp8lzzGrbJmxntZDimsOQ/1SfREIysMvWoqA75xVkKESaGfN29QP3LToH4uPoNU7MvhC9b+nEYYMsClWWoWaXnuZfZcdSdOjUXYC5N5PFuC6ACuMRkmRygkFSXRYpmlVDLIz8Pxj7ke3dCsS+UIOdecX/0ghso4n9gyG9MHlm9sKeVkBeTYjkogbXP7RMxzFydehIlb00lcMlNtx2FkHovVn+hU2bazr+kTG1HWoXmu561KCIW0PaELeF9y/6Ce32GhQR39GvSQBlCQ9+L/A/gfUEsDBBQAAgAIABtF1EjFe8CSyxgAABM2AAAXAAAAdW5pdmVyc2FsL3VuaXZlcnNhbC5wbmftW2tUU9e2jrU+WhGw1CYIsg9aq7VIRFoBDYmKz+MpDwsiAolIJbWIISIQIA+tlVAJpNUKx6qkahUEBJRKIoRECyS1USJajDRAJFtEE0jcSN6vu4OvUs+4445xzh3j/OAH7LH32utb3/zmnGvNNbL2N5Hh66a/PettBAIxfcP61ZsQiDcBBOINxtTJ8JPF3nm/wpcJGZvWrULUtHs/hm/eJK78dCUCcZE9zZo0Cb5/K319XAYC8c5e59+E3hSAgkB8UrFh9cpoCn6oh1F4ITtHC2EOYA9gv8YesHcxXN/9uzzs1OTcv1/7at2bIT/tX3ghplVxa21xW3RhSeS7R0s+3vJV5/oAZvTcGPmbn53Rrfth4YaGyx90XLioHpllMAz3ZteY8IGpKfPqtbrclsLQvJQLcfX1gQS9rSs1RdEQP2J9KtWWUZTf9MgE+sseDqvU4QKzvDUrftXg2xfRfhKo7/p8jp/W+TAdfzGQFS5ipspqjga9CT+4Fzs4fT7YolPLJF7wLSIhetCV2ybbHk1ytvIq7s3enTd4Ufxb0BsvGmNIzvd4fqIp8OX+jyw3+HJ1pScsIWLfgSVYZ+OUHVTnxfU3I/y/+wEkBhSJTVlphsF6qeb9D9u/CvZQ7qpoZ9Uvdr79uGMd0JMopNtE85jv26qDvZSsivbiYmgCArFeYek17E5IWX+7sDDw9LLly5xj/m3DptjMrL3OcVcc/qlGNfgIBY+97/0NiZ1dHQFOxA2HGyvrzyQ7ORx+PzOGuE7s5PH+BlXlC9zDv8ecnD0bnIhAfPv++ar/d+Cb5g42/WeLJlvY1JQ19IdmucLkWhcAXZnNAaEr2Fev5arOl2dJQw3dGrNOHYSfu3Nj20AWtVg8YK5+webjj+wp0bf1aqys6jmT237ggb3eTv33HfhhB/Xb4rnO4dMj61lut8mfO99w/bIEWrms2GnY1ZU3l2DXi79zkg2uiBNNeawytAD2dMNZNG2nIYjxNOix3aJVhOrvJQft7iC+7N34h22AYR/QTASMVzWaJq0/beQM0EyW5DiJ3/8xxRP4qSoeA/qKDqI8fejGviMc9vbvC4i4VrkP5f5+r9rQ0FekOhdNZnbx6rzn24cU9iFRqvoVsViu0CoRYkyHC/sDfe62PUovIeJQLy2r2R2wsDWodHCZZOhZlz857AfdEY71gWjj4ZqtUpzDqrkyUCa3yRg2WZGMzwMcRvF87hW6zVwk+z2To37hz52bE3jrG39oq3jy+2cRJ62S92ICFiTAHnqwtGdgj0H/UvMqi3zTBjQpAmt6oPFSGEUaucKu/1SKL5D2zIcT70Ga7+6gvKwwwxX8C+entN1pnJfYg6f0HewJEppu9pxhY/8wq2KFuXsslZqM5lcu13cRSfz3Hy809Gjp2YZ+NCPEphba1ddL460gzg5q+phAOBszvN40772egdyX5mb+ITu8sfETs90gFOY9uTYlm+EwMBhz8MWyC3+OjWqjPHoDN8uZR1kMQzYjew6+RvXndmJZzkNYtYaEMeRlLHHQacuD+bgreXBXbt7AcsWVPJua4NatVGaEYMvBjOVYMZhB2/xK/nvJ7CEN/2l7Tyr+6axtZ5QZGKyM+CJFfoqDgs50tr1dt2hMvDeCxct/mzZzW7zyz1AxiT8h5B+/eqvSP3Jf2g8v8yolBrmgL5ahi+3iqQwn046PafD1D+fkPPRcqurN0y5iKLoa4l75OnP/Oyw3eQo1OLy+8qX9qjfmoYCGm8b0EymvyHZO+vti7K7jUF/wzZeZXV857ftt1HtLwRbyWC7XjHVpIiY4lvBXUJKc5Sbe+WerfnwTbGnwBIrvvErmqsYVb4mYaYFY7/JxouNE/5uJNv1qTIeXphMVvQ16tGMYjR6+OtHtgfwuV9udKUvsV0d4sHUN3OahB/13fLQYYVlf+3LtDUMT3+HV+yTfQy0jzHzNojQF1JcMWO5ddwQ5Z2gJt3ZNAMqvqFD/1PUt30o84weUtwg8oadAqSHqWuKWXmJIsB9A4hjyvngdigP1FRKsSk28wnz3OpvYXFFmwzXwKWziVGsXx9Z1/aCFsvkaj8LmiIeUS6N098jHKXn8Rb1Sii3XBVXLFrNkaIDIX4RHkrwACcXmbigyLO813L4TgWvOe3SKGb67ni6UyBcpFBtf12soEMsi+lWjK4mn+9dko5AjUVZUbWGh3h05Qu6zd2dIT2LWUrtW871rC8VspV4inkq+hlv7HWp9CeGPgN1AGxsyJr8/tcOoaw1croSUdpBWRDC4GwBDYrELtKcb27uuO4WP1XgA8ZiHlER+wnQv5tLXPOk/HAqUIDtPfoHZuA2FfApTAFd87C8ClaH+d8WWismFl1EuIsvssDX8hCI36CJaiAxjTQVlHmeumtOSrNQt9qAtAj6VD5mNlNNGcjfDFow++lpg6jcVu3WqWyjxCdXiNRaKjZKy0uVtyNy/xsyTbqWeX4NRb8OcSUp4FAu2DGcmmdTnt9J3ddJK0GiFgUKz8r/sHjj7egzWDBvr3iUVRiW5uIPY8m86fMtCZsxdbeXPAraf2EInFPTXErvP1fOlw/13RMw7dBr68mu8so6BYQlP0AzBxxbGLn4ajewDrnBxBQegeaiABa2SDh4PEJV+wlrpK3gwp+yTGWiYn/FSMTRYgFooEuMEpFbjErYxWGRgbzkkZxG3tEpAO0TpNFAL2EQqFWr4ImQfP/q13JOvETEp7/0yvNFXud3xsxAOsyIHJb6bkbMfQA6QO3CH5EUBfxPt75cyjZS15FM4rIAilGgdi3cDtQC3aEYS7FgSRlQxy2eVyxTIvv2LLXZDwUVfPEAiCLDYfCh1K536r0z9DtofLxuf8MaJjhP9fyEagK1LFEJewii7oD7tT8yWa/n1/PUTGuaNqWsN3RkROafe2LWRWiN9xa2Mbt4ppe8rKpRCxgTOS3qNAt0F0pCmUV0zfHoS7/Lo5i77P7g/3cnB2h5H1JNvX3rR+HMEmWy+ESitizLAFXGRYufj8pfcaUucmq5UvzQR6+lU/sfMV3Cj/rnV+Apt1ItfJL6g8cf8UQl/rnlBcejIqNBbY1/Q1193umPKhaoXplk+dzrtwN1xGv9lNBpoIqaDl5VmiODA++drEfTh1uwy6rAoPlz7ERtzyVKVp+miPaJpl0PnLZomqKS01siTPiX7kQBcmV5dTFBcSBjDAK6Kum3F2SdYbgrrH7JwEbM+YRfjSY8We2Ub2/I1JURUUFpvDG4PfBdGaGlxK2PYH/Rnaqk96t38vambx1AdmA0o37CScOYOL5xlZ09bFuazObs9cP7xeKP4oBX1wV3pggLLSX0DXIlYild+3k3kY7Ziw4PTqAViT+kgam7LsD5A4KfQUhhkeT+D3S8W8G0xY+XxN4cCyjlWP6lPARHbOqSUoO+2TcrDHJ/T64O0SIhrWNy2+zNIeYbjvd9PXMXH4AFujvHalAiNB9IBUSAzBQc1RGHWds/3mash0AYD3mmVi8TvoNnOVZ7O4qwjN8FvbUmmFkyYi/cBkruJVFbslTEehOtrd6SMfLGZvnRVjMtkcE6o/68gHS7fJrP6V7gjzeTjxgCNBwloo8xgI5EjEhk7YM4hiwgsEqHcud9YisK9wrf/bQt9w/pukotPpzGSNhiFuWuGSrjNlWOCSy4AW3jfYiVPImfCqhWO8Pax9/vi8V5ICziHEaeDC7lhcYcxBxOOKjII/fPzUdNFgXNFv17k2yhWFY0lLpSJJamxzWO4y4nUgkIIOjuV+OFuAi3jOnT2bXXUti7er0CbBLIrdRJ0X8G1baYbzB1wScbKR4Wu7Uyv89/tARAxD4f1IHjIMRnS7wChu4DlwqYxQXQym4oibHZHDpOTQlncmLm/oCaLAqeeRrmK9l20Dxf1y0WlK1olUQm3xMnVBEAajWr5ZSfYQjlB5vAYn2BbLVtd34alVyey3aKo1clTvyGAewa30FkQdIF5qGrLX4cqmKbiPcEXKpV0Pt/f/yr4y3L/G2EJ36OFnye7uEINutKMVtRiDZf68JdhHWQXGXK2MFwkHHGwu5bBr+23eLVZ4ujVZAclkfoPUA+BRhQohrCyA2td5qkNGZ1js62Q2rIhrf7fTWLkbEAkNNZpfpapVWNbLCw3CeNm38+lICH71oW4v6bmiaV+fgQSlZc5ltXTYjdOo1ZwJCkJI0liuZQ3Y3OdYY4H7KqyPOoG0czav2TNDaamX4sxPbguSU4v4Agtn5KW5cTFjrVr+Yjxyf35uCtNltnaYBN5S/GMxtyxMbkxANtaGu8nZj4BZDUn+Ymxta8BjM5KzingSOkZAOPgQ32H/mIwvDUJKqnGA8ktUxQ2zRHSx55nwvi0kLWPVDF/VQb6dC6Yt7S1rs7aOx228RADmgPX8h98XZM1ZpptkBp/TBtfQ8Zp/CdoHIL2D5m7B7DZYPZW887/2t8qxoHHgceBx4HHgceBx4HHgceBx4HHgceBx4H/LeDHXUROMznHdwPav73gRfuIEWRrnWeEvEo9D4/UK3cVvDzldv8Ddqj+nsY0wBGSr/huaDoS6Nuer7oRPM05MiI98v96+g7h/b2TNiJ4wf/WsXFoCs54zdXZEvnvQg59gsXYfv+syc1q4mg1lKHUbKHuUOygXYy23T7qAcRSqRBZJI63LXN2urSo9liVuvMYL8IozO7JrEnt4qV1E7uFuYpAMicMj+PkUY0imVBg0RFMR4cPNFcqwSJ2k1nnHGlHzsh36/yH0I/BrUt7CbrgjeTjksZwNtvmx87BD/gAvfYS7vfA/RgkkK1TX6lo0gosq3UNl+UkIc15zsq0plbosFuya/N61OF82xCJ0SEPOcH0yV3gkDOMLYDgcZpEUcrrGU7bCOUt3W3QOuzaoOY0vr1aWFtuw+3xZHf0aDpr6boRWU6URGdY4grSOD0PQKeGSnQzGpRmbSRRbGqJeOshebShJ9Y6y9+CfiINxXZ/Kc1FKcEaeihyBpLM7cmSX5+UqNNfJljbCNQO9XZegUx8cLfRxHGYjgAyLrhYKaSxXCGFtZRhKs3YVzDNCuXNoPch6X2/9y3QIHEiGpgFpkGONQm3xHKRRGLZXOlY5w8GpHALCal8h5ER0ivgK3aEjASeU9I4/ekjZNhrCyDkitrc/o8kOE5itI6ysZPmv5C+qNRUuhWWrtJNtTnKlqufiUwlz0DhRG0JmcfP8tIv+LuApMZSJBUStA/beTyjVsD/li3Usa/54vGEH8W33hXGQntc1oKGXSwkmAU5Wigf/CPhBppz9kkGzpDRvy/ghN7xq4A9Q5gPDQ9mQak+DhzwJZXyYVlAZgkxyBQMB9X3lMlf6gYuSSJDezdlciTuwnMqSJ9EvXeHkmuOE3/FoyTiV5SJAgH8Mijvkr25sHDESA59u00Cxr0V4M4qdPAKAO5boIPJqyPgCn3pWEtz6JDjOxowF1/siGiSF83YbmqUZP0q7AeUAZVi/LBTi6lQ6DuVuCOJJaqA0kpLQr4xsH8HzTEFbJlUNO2aCvZ/kEQizKlpnaQ1yjNda83NXmCLeRUGtvkqk2xJ4ktV+p42204HO2EkoD23SQM2FaieQu4wfKUmY2pnMjrGEPK16uIEBC8BOvtWqY3mc7dSnAi3xSkl6EoxBv1yJHWh8CzvPovr5YPf2qntkYRgo7U4FNBekzt4VoVlRobqYVHu5MrkCnyv3a9SPBlxf0+iPiivOprdFN0zsKQN1xcXqslBAf5fJEzdTPJSnh8p7/kgn2ncalGl2kKqjbe/6b9fby1zg8zQ2ZlJplCgRKkHJe/9YqS7QI2QIL/LQP0nHNwd4mD1EF4D9RUxjMwmh+GYdFBgPIgepF1LHKUQVuGTd74xonNNPsxpKQJROgDCEW4PGbwUw26GiVyimfdP+U2MrSpNo27JvstNXO1MwXqWW4DfCX0ESjRpyLiW0WI+/W1LgaOdPANLJykN211cyGRAiA5wLdr/BWsGBPLWE3rn90qHT2P9jaWGODfExh7HXAtmrZWRU8bu758F2A1au0ZTxcbRwXpbec9TJCOqt+GzUYLtO4GN0c3YaCcbYo/AMb3kmVjeZsLi+EofxvlG6Y5CgnqNfc0nsPhtB7t5Fctvmj/Uthj3FF7W2Mg5SmEmNS4Mlew87PKEzW2rny5SlyrS97h4gFkSRVPAu61qUNx1kGYVxNa6WbBr+dKAL070Jx+b/jdkDA2b7zApptzjOiyyoEOlVUQs3xCqDcmJ52M19VT5Jt09ON3CPdgeTo62n2VM1UU47qotdoOQseRGNDe0ajRYvJlm4icfdYKj4VNIhQNyYnp650AyCmnoGCSZQUlACU1pt0imPYX73+Xibp50DDhOJFjZJSQvHIDbPBp/gYcI8gXY/K57t8/7eCH2FRZq90faTOrISnYSrMGpQYsNYLldvRbDYUN++VEJ6bFcz/DU0C2wcD/zh/6o1g2VPAfyKCJS/Rzy1tKfBpeviGZPR1xto2rqOYscg5nrO8UXYad/qxSu1JFvoIB9B6qwgLjeUyn5MAUpg4oWlLbVT9i+10jgKuyn5ZthaIHtdjWkV4n/PirFXcKX70gHC2B3CKync3chEP4Pzxpli+5WspNhjr5tjAMq8J/wMjolloYttquSgY8UWD+hi+8h4hvR3Gmj+eWZUsSNfc70s286+uYoDKdGkc6ZM2SnYgCxM2irsMWeYEtrrGD46BGSxnCXK9B9ADVS4jOB+22VUnGUoXZZqxzscoPAisbE0QiXLk7lN5svbhqNqfrKMoj8w6hr/qmSJjI307xh8q4XzMEpLLeDqPe2f065mYqvz5PLexssR3CmI8f5ppuk3mZVTO2yK0Uz3sjtHAAr8h62uHO9Ykhur9HOeA/y+1YlWRyel7Vadw+BSLhBalbO7Oc0u543B5dUWrw3WYMqRi34LVCKqW8Ci5eHT853oz85UJ7rsCgYe47Da2d5LuFqBOxMkNBYoDVFNtMWCbrn5F4RDG7PaepnHx0NtL1Kwn3UoikFxgC6QECrGA0L069MXIK9S/3tXzSvbg30ojsMDKG390KynBehE+zjVGKBUsfpMMNZpIS0zNRr4JfzP302H+wwzfPpGE4DB8Dnnm3fblL4TWYac6yoGG7t6EhN4OXaRQ5r5oJOcR0cNJFKGZ7mMhts+aVUMHL2CLq8Ym3+sdE12nl6uwlN7ZvWvR07/B37BDVnernFeSZ6+Gk/BnaXO7yKnly6ovXJYv86OBWFrKhns2Nr4PQUpL78efIPVJdMbL2kauhMnohIJ0fgdL9rZAbrwC1DFM3F6T1f+k0otRabXwwl+Qq++5zKZup4T76JoG6H5zzqw9V8Pt1yvHfkXA9g6wCOIrkJtM5JQUFVWEL7GTPVBdw4eS00b2bAKheQA3q3uUc1c06NztSBAXtbS5nRpMLK58l9Qmw+5hmV2fQssTmWQaIEd2D2Kp3RyaHvjhsmEmuP4+8CWySnzDq/ZnNnbW+zoVnbvHMLz9CbR9h7cVZtfO/DCMdIRLbQdFxoOi0np1b4N1yJ05n2+MBx5e7IbTHSXctnTlyD8TjV6Hg2x7g+Y0O87LNrbWdalXMGHKbelzr41ox7O6pGA3xHniW+dxNWH+cJvEcfyKYPnIvyjUZWJdGaCJbLhI9I4s7YxF0Z9apnmp+l5K+kopn9pUmroafGWP92s3Tj5lGZn69275VPd4vKtDxb7J7VF4WJ51Rk57p6Ds5pvW1P4TVj3TZqcHhn29IXQmK+HhXJe9UL1s7MlQUJ7LoDDAfzee91QM5P1O6ni7F+0YSsGQowiXax0S5wEwwq725+QRF/iCTyYMOBcJg9EbEvrEB7MNJ2bPBSNPuKc1GiWgWW30aX21XWI8c6g05Yfy/HHkVWQsPmIWj6fJDTnYC/tUf9UldIl9Q58GDHMonsx2e1SZjdszaXDyta2rfE8Y8ceH08a/RqCguWKN7AjtwKm4/cqiafeioX2uRNbrRHYf0HF8XKcdYWHP/RquPHbb1aG94EwzLpC7fytRQWbDPVGy6nb8+upaWZBuoLC7TcyNC7m7rPNWrXtNaeza2mncyDqyO7SOPe3njPeg2wXtPcJNEzQpZEKxvIHBVtAs6DMD+roCW4dyBHMPmmeALi6ilvJfpY+55FeV2yx0yjpDqD7ca0OzlKGbzRjxXycHyoiOQnzu+zaRmO62nPkeAyKEGJ/spf/YOpWnapNOekj3bAnXEsUwP5eqtIg65JHOEkVoCvwBGG6cHQE9zctLmypvCyYh9SIAauxuv2espuDDSX0EJ8nmL0s4DitolumLo8dbwidzgi3b9NrUzrpDl3FMf/5cZC1QDYnzD7Rz9B8l+YxZTTR84AR199g2S5HkHfJJjh3DKc3p7NSzMocvSjm4+u7aSCcBHzkRhnJ+eEOZGfHjqZ9D0YNvLLNPRgDUGI730LfvqjR9OqwWm4VK7FgazEnxna9jXSOdSGNeGra1Zt++p/AFBLAwQUAAIACAAbRdRIY1AdNksAAABqAAAAGwAAAHVuaXZlcnNhbC91bml2ZXJzYWwucG5nLnhtbLOxr8jNUShLLSrOzM+zVTLUM1Cyt+PlsikoSi3LTC1XqACKAQUhQEmhEsg1QnDLM1NKMmyVzE2NEWIZqZnpGSW2SqZmpnBBfaCRAFBLAQIAABQAAgAIABpF1EjXp5f2WAQAAOUQAAAdAAAAAAAAAAEAAAAAAAAAAAB1bml2ZXJzYWwvY29tbW9uX21lc3NhZ2VzLmxuZ1BLAQIAABQAAgAIABpF1EikbscF9AMAAN4QAAAnAAAAAAAAAAEAAAAAAJMEAAB1bml2ZXJzYWwvZmxhc2hfcHVibGlzaGluZ19zZXR0aW5ncy54bWxQSwECAAAUAAIACAAaRdRIOLIa9sACAABQCgAAIQAAAAAAAAABAAAAAADMCAAAdW5pdmVyc2FsL2ZsYXNoX3NraW5fc2V0dGluZ3MueG1sUEsBAgAAFAACAAgAGkXUSNpcjNvHAwAA7w8AACYAAAAAAAAAAQAAAAAAywsAAHVuaXZlcnNhbC9odG1sX3B1Ymxpc2hpbmdfc2V0dGluZ3MueG1sUEsBAgAAFAACAAgAGkXUSHzC6uumAQAAJAYAAB8AAAAAAAAAAQAAAAAA1g8AAHVuaXZlcnNhbC9odG1sX3NraW5fc2V0dGluZ3MuanNQSwECAAAUAAIACAAaRdRIPTwv0cEAAADlAQAAGgAAAAAAAAABAAAAAAC5EQAAdW5pdmVyc2FsL2kxOG5fcHJlc2V0cy54bWxQSwECAAAUAAIACAAaRdRIsuC9bWQAAABlAAAAHAAAAAAAAAABAAAAAACyEgAAdW5pdmVyc2FsL2xvY2FsX3NldHRpbmdzLnhtbFBLAQIAABQAAgAIAPeSU0cjtE77+wIAALAIAAAUAAAAAAAAAAEAAAAAAFATAAB1bml2ZXJzYWwvcGxheWVyLnhtbFBLAQIAABQAAgAIABpF1EgGCTn9RwgAACMgAAApAAAAAAAAAAEAAAAAAH0WAAB1bml2ZXJzYWwvc2tpbl9jdXN0b21pemF0aW9uX3NldHRpbmdzLnhtbFBLAQIAABQAAgAIABtF1EjFe8CSyxgAABM2AAAXAAAAAAAAAAAAAAAAAAsfAAB1bml2ZXJzYWwvdW5pdmVyc2FsLnBuZ1BLAQIAABQAAgAIABtF1EhjUB02SwAAAGoAAAAbAAAAAAAAAAEAAAAAAAs4AAB1bml2ZXJzYWwvdW5pdmVyc2FsLnBuZy54bWxQSwUGAAAAAAsACwBJAwAAjzg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绿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00"/>
      </a:accent1>
      <a:accent2>
        <a:srgbClr val="7BC043"/>
      </a:accent2>
      <a:accent3>
        <a:srgbClr val="009900"/>
      </a:accent3>
      <a:accent4>
        <a:srgbClr val="7BC043"/>
      </a:accent4>
      <a:accent5>
        <a:srgbClr val="009900"/>
      </a:accent5>
      <a:accent6>
        <a:srgbClr val="7BC04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468</Words>
  <Application>Microsoft Office PowerPoint</Application>
  <PresentationFormat>自定义</PresentationFormat>
  <Paragraphs>110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 Unicode MS</vt:lpstr>
      <vt:lpstr>华文细黑</vt:lpstr>
      <vt:lpstr>宋体</vt:lpstr>
      <vt:lpstr>微软雅黑</vt:lpstr>
      <vt:lpstr>Arial</vt:lpstr>
      <vt:lpstr>Calibri</vt:lpstr>
      <vt:lpstr>Impact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工作总结PPT模板</dc:title>
  <dc:creator>第一PPT模板网：www.1ppt.com</dc:creator>
  <cp:keywords>第一PPT www.1ppt.com</cp:keywords>
  <cp:lastModifiedBy>Trojians</cp:lastModifiedBy>
  <cp:revision>145</cp:revision>
  <dcterms:created xsi:type="dcterms:W3CDTF">2014-08-23T07:50:08Z</dcterms:created>
  <dcterms:modified xsi:type="dcterms:W3CDTF">2017-07-01T09:16:35Z</dcterms:modified>
</cp:coreProperties>
</file>