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</p:sldMasterIdLst>
  <p:notesMasterIdLst>
    <p:notesMasterId r:id="rId46"/>
  </p:notesMasterIdLst>
  <p:handoutMasterIdLst>
    <p:handoutMasterId r:id="rId47"/>
  </p:handoutMasterIdLst>
  <p:sldIdLst>
    <p:sldId id="256" r:id="rId3"/>
    <p:sldId id="380" r:id="rId4"/>
    <p:sldId id="306" r:id="rId5"/>
    <p:sldId id="307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4" r:id="rId20"/>
    <p:sldId id="355" r:id="rId21"/>
    <p:sldId id="356" r:id="rId22"/>
    <p:sldId id="353" r:id="rId23"/>
    <p:sldId id="308" r:id="rId24"/>
    <p:sldId id="357" r:id="rId25"/>
    <p:sldId id="358" r:id="rId26"/>
    <p:sldId id="329" r:id="rId27"/>
    <p:sldId id="365" r:id="rId28"/>
    <p:sldId id="364" r:id="rId29"/>
    <p:sldId id="363" r:id="rId30"/>
    <p:sldId id="362" r:id="rId31"/>
    <p:sldId id="361" r:id="rId32"/>
    <p:sldId id="379" r:id="rId33"/>
    <p:sldId id="368" r:id="rId34"/>
    <p:sldId id="369" r:id="rId35"/>
    <p:sldId id="366" r:id="rId36"/>
    <p:sldId id="367" r:id="rId37"/>
    <p:sldId id="360" r:id="rId38"/>
    <p:sldId id="359" r:id="rId39"/>
    <p:sldId id="370" r:id="rId40"/>
    <p:sldId id="371" r:id="rId41"/>
    <p:sldId id="377" r:id="rId42"/>
    <p:sldId id="376" r:id="rId43"/>
    <p:sldId id="264" r:id="rId44"/>
    <p:sldId id="30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8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3D3ABF-03F4-4125-BF15-2F70BAC428F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DBBAD17-D582-4E28-BDE1-0A31AB3FBD84}">
      <dgm:prSet phldrT="[文本]"/>
      <dgm:spPr/>
      <dgm:t>
        <a:bodyPr/>
        <a:lstStyle/>
        <a:p>
          <a:r>
            <a: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rPr>
            <a:t>1.</a:t>
          </a:r>
          <a:r>
            <a: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rPr>
            <a:t>用户管理</a:t>
          </a:r>
          <a:endParaRPr lang="zh-CN" altLang="en-US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D9FF39AB-750D-4AD3-BA37-0F8565DFFC82}" type="parTrans" cxnId="{F9E7F2AE-AD04-49B3-B737-553C4299154E}">
      <dgm:prSet/>
      <dgm:spPr/>
      <dgm:t>
        <a:bodyPr/>
        <a:lstStyle/>
        <a:p>
          <a:endParaRPr lang="zh-CN" altLang="en-US"/>
        </a:p>
      </dgm:t>
    </dgm:pt>
    <dgm:pt modelId="{BDC62BEA-BC8B-4717-B2FE-4CC0B8AD298A}" type="sibTrans" cxnId="{F9E7F2AE-AD04-49B3-B737-553C4299154E}">
      <dgm:prSet/>
      <dgm:spPr/>
      <dgm:t>
        <a:bodyPr/>
        <a:lstStyle/>
        <a:p>
          <a:endParaRPr lang="zh-CN" altLang="en-US"/>
        </a:p>
      </dgm:t>
    </dgm:pt>
    <dgm:pt modelId="{809FF245-DA55-4D11-B3C0-540C8D4CB437}">
      <dgm:prSet phldrT="[文本]"/>
      <dgm:spPr/>
      <dgm:t>
        <a:bodyPr/>
        <a:lstStyle/>
        <a:p>
          <a:r>
            <a: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rPr>
            <a:t>云空间普通用户：教师、学生、家长</a:t>
          </a:r>
          <a:endParaRPr lang="zh-CN" altLang="en-US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2DE07D8B-D837-47ED-97D0-2D4A57E405CF}" type="parTrans" cxnId="{7C4FF99D-543F-462C-A836-C44F29BD69BA}">
      <dgm:prSet/>
      <dgm:spPr/>
      <dgm:t>
        <a:bodyPr/>
        <a:lstStyle/>
        <a:p>
          <a:endParaRPr lang="zh-CN" altLang="en-US"/>
        </a:p>
      </dgm:t>
    </dgm:pt>
    <dgm:pt modelId="{AB6A1DD8-BA10-4DB8-B1F0-E26B197368FA}" type="sibTrans" cxnId="{7C4FF99D-543F-462C-A836-C44F29BD69BA}">
      <dgm:prSet/>
      <dgm:spPr/>
      <dgm:t>
        <a:bodyPr/>
        <a:lstStyle/>
        <a:p>
          <a:endParaRPr lang="zh-CN" altLang="en-US"/>
        </a:p>
      </dgm:t>
    </dgm:pt>
    <dgm:pt modelId="{E1AD444B-474D-4B8C-AA22-B608212E61C5}">
      <dgm:prSet phldrT="[文本]"/>
      <dgm:spPr/>
      <dgm:t>
        <a:bodyPr/>
        <a:lstStyle/>
        <a:p>
          <a:r>
            <a: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rPr>
            <a:t>2</a:t>
          </a:r>
          <a:r>
            <a: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rPr>
            <a:t>.</a:t>
          </a:r>
          <a:r>
            <a: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rPr>
            <a:t>资源管理</a:t>
          </a:r>
          <a:endParaRPr lang="zh-CN" altLang="en-US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610E7EA8-8C4F-40A2-989C-F7F859FECFCD}" type="parTrans" cxnId="{C9FE1CD3-51D6-496A-AEA5-C1F4F5E19AAD}">
      <dgm:prSet/>
      <dgm:spPr/>
      <dgm:t>
        <a:bodyPr/>
        <a:lstStyle/>
        <a:p>
          <a:endParaRPr lang="zh-CN" altLang="en-US"/>
        </a:p>
      </dgm:t>
    </dgm:pt>
    <dgm:pt modelId="{517D6297-F75A-4745-BC6D-575FF42FF218}" type="sibTrans" cxnId="{C9FE1CD3-51D6-496A-AEA5-C1F4F5E19AAD}">
      <dgm:prSet/>
      <dgm:spPr/>
      <dgm:t>
        <a:bodyPr/>
        <a:lstStyle/>
        <a:p>
          <a:endParaRPr lang="zh-CN" altLang="en-US"/>
        </a:p>
      </dgm:t>
    </dgm:pt>
    <dgm:pt modelId="{5349398D-6180-4795-A339-788E74F8F17E}">
      <dgm:prSet phldrT="[文本]"/>
      <dgm:spPr/>
      <dgm:t>
        <a:bodyPr/>
        <a:lstStyle/>
        <a:p>
          <a:r>
            <a: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rPr>
            <a:t>后台管理员账号分类：市级管理员、教研员、区县管理员、校级管理员</a:t>
          </a:r>
          <a:endParaRPr lang="zh-CN" altLang="en-US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17732C8B-9B97-4077-BFB4-ECEF8FE78940}" type="parTrans" cxnId="{660B7ECB-F711-47B1-8D8A-390640D233EF}">
      <dgm:prSet/>
      <dgm:spPr/>
      <dgm:t>
        <a:bodyPr/>
        <a:lstStyle/>
        <a:p>
          <a:endParaRPr lang="zh-CN" altLang="en-US"/>
        </a:p>
      </dgm:t>
    </dgm:pt>
    <dgm:pt modelId="{C0B1F020-870F-49AA-922B-FA161513F75C}" type="sibTrans" cxnId="{660B7ECB-F711-47B1-8D8A-390640D233EF}">
      <dgm:prSet/>
      <dgm:spPr/>
      <dgm:t>
        <a:bodyPr/>
        <a:lstStyle/>
        <a:p>
          <a:endParaRPr lang="zh-CN" altLang="en-US"/>
        </a:p>
      </dgm:t>
    </dgm:pt>
    <dgm:pt modelId="{1DB79699-DE60-46F1-809E-18C13796E76D}">
      <dgm:prSet phldrT="[文本]"/>
      <dgm:spPr/>
      <dgm:t>
        <a:bodyPr/>
        <a:lstStyle/>
        <a:p>
          <a:endParaRPr lang="zh-CN" altLang="en-US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20AE6355-C61C-4AC1-83FD-92640173B03D}" type="parTrans" cxnId="{28BE2369-6F94-413B-B201-5FDBA55295C7}">
      <dgm:prSet/>
      <dgm:spPr/>
      <dgm:t>
        <a:bodyPr/>
        <a:lstStyle/>
        <a:p>
          <a:endParaRPr lang="zh-CN" altLang="en-US"/>
        </a:p>
      </dgm:t>
    </dgm:pt>
    <dgm:pt modelId="{59C3691A-5D76-46C1-B5FA-8060C6A88F95}" type="sibTrans" cxnId="{28BE2369-6F94-413B-B201-5FDBA55295C7}">
      <dgm:prSet/>
      <dgm:spPr/>
      <dgm:t>
        <a:bodyPr/>
        <a:lstStyle/>
        <a:p>
          <a:endParaRPr lang="zh-CN" altLang="en-US"/>
        </a:p>
      </dgm:t>
    </dgm:pt>
    <dgm:pt modelId="{63F012E0-3E5E-4708-B8DB-26A6BFF71DBD}">
      <dgm:prSet phldrT="[文本]"/>
      <dgm:spPr/>
      <dgm:t>
        <a:bodyPr/>
        <a:lstStyle/>
        <a:p>
          <a:r>
            <a: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rPr>
            <a:t>云空间管理员分类：市级管理员、教研员级管理员、区县级管理员、校级管理员</a:t>
          </a:r>
          <a:endParaRPr lang="zh-CN" altLang="en-US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9AC5A388-5C7E-4E5C-B627-89CCA042C63D}" type="parTrans" cxnId="{20414040-9C9D-453B-9F03-710AA9D475E4}">
      <dgm:prSet/>
      <dgm:spPr/>
      <dgm:t>
        <a:bodyPr/>
        <a:lstStyle/>
        <a:p>
          <a:endParaRPr lang="zh-CN" altLang="en-US"/>
        </a:p>
      </dgm:t>
    </dgm:pt>
    <dgm:pt modelId="{7FC9DDDB-C08C-495B-AE75-CA9E38B1B720}" type="sibTrans" cxnId="{20414040-9C9D-453B-9F03-710AA9D475E4}">
      <dgm:prSet/>
      <dgm:spPr/>
      <dgm:t>
        <a:bodyPr/>
        <a:lstStyle/>
        <a:p>
          <a:endParaRPr lang="zh-CN" altLang="en-US"/>
        </a:p>
      </dgm:t>
    </dgm:pt>
    <dgm:pt modelId="{EA941D74-B90A-406C-9FCC-C7E6A8D0C100}" type="pres">
      <dgm:prSet presAssocID="{143D3ABF-03F4-4125-BF15-2F70BAC428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D95737D-12FD-47AA-B5D8-F1362EBA0C55}" type="pres">
      <dgm:prSet presAssocID="{5DBBAD17-D582-4E28-BDE1-0A31AB3FBD84}" presName="composite" presStyleCnt="0"/>
      <dgm:spPr/>
    </dgm:pt>
    <dgm:pt modelId="{76EC51EB-32C4-4D0F-991B-159E1F12018E}" type="pres">
      <dgm:prSet presAssocID="{5DBBAD17-D582-4E28-BDE1-0A31AB3FBD8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C862DF-CFBD-49F9-A1D5-CECC0386F164}" type="pres">
      <dgm:prSet presAssocID="{5DBBAD17-D582-4E28-BDE1-0A31AB3FBD84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40DF84-CF6A-41F5-815A-19AFED2C53F3}" type="pres">
      <dgm:prSet presAssocID="{BDC62BEA-BC8B-4717-B2FE-4CC0B8AD298A}" presName="sp" presStyleCnt="0"/>
      <dgm:spPr/>
    </dgm:pt>
    <dgm:pt modelId="{3D9FADE9-1C8A-4B8A-BA28-45F4B034A85F}" type="pres">
      <dgm:prSet presAssocID="{E1AD444B-474D-4B8C-AA22-B608212E61C5}" presName="composite" presStyleCnt="0"/>
      <dgm:spPr/>
    </dgm:pt>
    <dgm:pt modelId="{9E071F9F-814A-406B-87B0-E5905782D771}" type="pres">
      <dgm:prSet presAssocID="{E1AD444B-474D-4B8C-AA22-B608212E61C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48EBA0-918E-4C86-8A74-C87DEB27B91B}" type="pres">
      <dgm:prSet presAssocID="{E1AD444B-474D-4B8C-AA22-B608212E61C5}" presName="descendantText" presStyleLbl="alignAcc1" presStyleIdx="1" presStyleCnt="2" custLinFactNeighborX="-9" custLinFactNeighborY="399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8BE2369-6F94-413B-B201-5FDBA55295C7}" srcId="{E1AD444B-474D-4B8C-AA22-B608212E61C5}" destId="{1DB79699-DE60-46F1-809E-18C13796E76D}" srcOrd="1" destOrd="0" parTransId="{20AE6355-C61C-4AC1-83FD-92640173B03D}" sibTransId="{59C3691A-5D76-46C1-B5FA-8060C6A88F95}"/>
    <dgm:cxn modelId="{278777BB-BAE5-41EB-8E6E-169250E3884B}" type="presOf" srcId="{5349398D-6180-4795-A339-788E74F8F17E}" destId="{1048EBA0-918E-4C86-8A74-C87DEB27B91B}" srcOrd="0" destOrd="0" presId="urn:microsoft.com/office/officeart/2005/8/layout/chevron2"/>
    <dgm:cxn modelId="{CB326D10-2C14-4E26-92DB-48B6D32F92E8}" type="presOf" srcId="{143D3ABF-03F4-4125-BF15-2F70BAC428F4}" destId="{EA941D74-B90A-406C-9FCC-C7E6A8D0C100}" srcOrd="0" destOrd="0" presId="urn:microsoft.com/office/officeart/2005/8/layout/chevron2"/>
    <dgm:cxn modelId="{28171FD6-44C0-4015-A7F3-ED37874CC7B0}" type="presOf" srcId="{63F012E0-3E5E-4708-B8DB-26A6BFF71DBD}" destId="{33C862DF-CFBD-49F9-A1D5-CECC0386F164}" srcOrd="0" destOrd="1" presId="urn:microsoft.com/office/officeart/2005/8/layout/chevron2"/>
    <dgm:cxn modelId="{05AE7E25-D8F0-4F8D-A00E-1AA271F0570A}" type="presOf" srcId="{1DB79699-DE60-46F1-809E-18C13796E76D}" destId="{1048EBA0-918E-4C86-8A74-C87DEB27B91B}" srcOrd="0" destOrd="1" presId="urn:microsoft.com/office/officeart/2005/8/layout/chevron2"/>
    <dgm:cxn modelId="{7C4FF99D-543F-462C-A836-C44F29BD69BA}" srcId="{5DBBAD17-D582-4E28-BDE1-0A31AB3FBD84}" destId="{809FF245-DA55-4D11-B3C0-540C8D4CB437}" srcOrd="0" destOrd="0" parTransId="{2DE07D8B-D837-47ED-97D0-2D4A57E405CF}" sibTransId="{AB6A1DD8-BA10-4DB8-B1F0-E26B197368FA}"/>
    <dgm:cxn modelId="{8426986F-872B-4981-AA85-B3828B112D6B}" type="presOf" srcId="{E1AD444B-474D-4B8C-AA22-B608212E61C5}" destId="{9E071F9F-814A-406B-87B0-E5905782D771}" srcOrd="0" destOrd="0" presId="urn:microsoft.com/office/officeart/2005/8/layout/chevron2"/>
    <dgm:cxn modelId="{20414040-9C9D-453B-9F03-710AA9D475E4}" srcId="{5DBBAD17-D582-4E28-BDE1-0A31AB3FBD84}" destId="{63F012E0-3E5E-4708-B8DB-26A6BFF71DBD}" srcOrd="1" destOrd="0" parTransId="{9AC5A388-5C7E-4E5C-B627-89CCA042C63D}" sibTransId="{7FC9DDDB-C08C-495B-AE75-CA9E38B1B720}"/>
    <dgm:cxn modelId="{C471D7CB-0A9B-4E4C-8EAE-D2ED2FF392E1}" type="presOf" srcId="{5DBBAD17-D582-4E28-BDE1-0A31AB3FBD84}" destId="{76EC51EB-32C4-4D0F-991B-159E1F12018E}" srcOrd="0" destOrd="0" presId="urn:microsoft.com/office/officeart/2005/8/layout/chevron2"/>
    <dgm:cxn modelId="{C9FE1CD3-51D6-496A-AEA5-C1F4F5E19AAD}" srcId="{143D3ABF-03F4-4125-BF15-2F70BAC428F4}" destId="{E1AD444B-474D-4B8C-AA22-B608212E61C5}" srcOrd="1" destOrd="0" parTransId="{610E7EA8-8C4F-40A2-989C-F7F859FECFCD}" sibTransId="{517D6297-F75A-4745-BC6D-575FF42FF218}"/>
    <dgm:cxn modelId="{93C845FB-9BA4-48BE-B0AD-8C9DB24B02CC}" type="presOf" srcId="{809FF245-DA55-4D11-B3C0-540C8D4CB437}" destId="{33C862DF-CFBD-49F9-A1D5-CECC0386F164}" srcOrd="0" destOrd="0" presId="urn:microsoft.com/office/officeart/2005/8/layout/chevron2"/>
    <dgm:cxn modelId="{660B7ECB-F711-47B1-8D8A-390640D233EF}" srcId="{E1AD444B-474D-4B8C-AA22-B608212E61C5}" destId="{5349398D-6180-4795-A339-788E74F8F17E}" srcOrd="0" destOrd="0" parTransId="{17732C8B-9B97-4077-BFB4-ECEF8FE78940}" sibTransId="{C0B1F020-870F-49AA-922B-FA161513F75C}"/>
    <dgm:cxn modelId="{F9E7F2AE-AD04-49B3-B737-553C4299154E}" srcId="{143D3ABF-03F4-4125-BF15-2F70BAC428F4}" destId="{5DBBAD17-D582-4E28-BDE1-0A31AB3FBD84}" srcOrd="0" destOrd="0" parTransId="{D9FF39AB-750D-4AD3-BA37-0F8565DFFC82}" sibTransId="{BDC62BEA-BC8B-4717-B2FE-4CC0B8AD298A}"/>
    <dgm:cxn modelId="{B39C5773-7622-4800-8089-78B21F51BC37}" type="presParOf" srcId="{EA941D74-B90A-406C-9FCC-C7E6A8D0C100}" destId="{CD95737D-12FD-47AA-B5D8-F1362EBA0C55}" srcOrd="0" destOrd="0" presId="urn:microsoft.com/office/officeart/2005/8/layout/chevron2"/>
    <dgm:cxn modelId="{D9921C3B-829F-454E-B327-6737B2539F8E}" type="presParOf" srcId="{CD95737D-12FD-47AA-B5D8-F1362EBA0C55}" destId="{76EC51EB-32C4-4D0F-991B-159E1F12018E}" srcOrd="0" destOrd="0" presId="urn:microsoft.com/office/officeart/2005/8/layout/chevron2"/>
    <dgm:cxn modelId="{188A1AE8-7C8F-4435-9E0A-E25420EA0B05}" type="presParOf" srcId="{CD95737D-12FD-47AA-B5D8-F1362EBA0C55}" destId="{33C862DF-CFBD-49F9-A1D5-CECC0386F164}" srcOrd="1" destOrd="0" presId="urn:microsoft.com/office/officeart/2005/8/layout/chevron2"/>
    <dgm:cxn modelId="{62B20C7E-FDF4-4046-A5AF-61713562D4D4}" type="presParOf" srcId="{EA941D74-B90A-406C-9FCC-C7E6A8D0C100}" destId="{8840DF84-CF6A-41F5-815A-19AFED2C53F3}" srcOrd="1" destOrd="0" presId="urn:microsoft.com/office/officeart/2005/8/layout/chevron2"/>
    <dgm:cxn modelId="{89E6A999-6A3A-4C95-A978-7B08E919C3AB}" type="presParOf" srcId="{EA941D74-B90A-406C-9FCC-C7E6A8D0C100}" destId="{3D9FADE9-1C8A-4B8A-BA28-45F4B034A85F}" srcOrd="2" destOrd="0" presId="urn:microsoft.com/office/officeart/2005/8/layout/chevron2"/>
    <dgm:cxn modelId="{E900B26F-572C-43F1-89BB-B8E7C6A76F09}" type="presParOf" srcId="{3D9FADE9-1C8A-4B8A-BA28-45F4B034A85F}" destId="{9E071F9F-814A-406B-87B0-E5905782D771}" srcOrd="0" destOrd="0" presId="urn:microsoft.com/office/officeart/2005/8/layout/chevron2"/>
    <dgm:cxn modelId="{F80EDB4D-2C21-4CF2-8C3E-D6411980AE8B}" type="presParOf" srcId="{3D9FADE9-1C8A-4B8A-BA28-45F4B034A85F}" destId="{1048EBA0-918E-4C86-8A74-C87DEB27B9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C51EB-32C4-4D0F-991B-159E1F12018E}">
      <dsp:nvSpPr>
        <dsp:cNvPr id="0" name=""/>
        <dsp:cNvSpPr/>
      </dsp:nvSpPr>
      <dsp:spPr>
        <a:xfrm rot="5400000">
          <a:off x="-254816" y="255682"/>
          <a:ext cx="1698779" cy="11891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1.</a:t>
          </a:r>
          <a:r>
            <a:rPr lang="zh-CN" altLang="en-US" sz="18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用户管理</a:t>
          </a:r>
          <a:endParaRPr lang="zh-CN" altLang="en-US" sz="18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 rot="-5400000">
        <a:off x="2" y="595438"/>
        <a:ext cx="1189145" cy="509634"/>
      </dsp:txXfrm>
    </dsp:sp>
    <dsp:sp modelId="{33C862DF-CFBD-49F9-A1D5-CECC0386F164}">
      <dsp:nvSpPr>
        <dsp:cNvPr id="0" name=""/>
        <dsp:cNvSpPr/>
      </dsp:nvSpPr>
      <dsp:spPr>
        <a:xfrm rot="5400000">
          <a:off x="3608986" y="-2418975"/>
          <a:ext cx="1104206" cy="59438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云空间普通用户：教师、学生、家长</a:t>
          </a:r>
          <a:endParaRPr lang="zh-CN" altLang="en-US" sz="2000" kern="1200" dirty="0">
            <a:latin typeface="黑体" panose="02010609060101010101" pitchFamily="49" charset="-122"/>
            <a:ea typeface="黑体" panose="02010609060101010101" pitchFamily="49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云空间管理员分类：市级管理员、教研员级管理员、区县级管理员、校级管理员</a:t>
          </a:r>
          <a:endParaRPr lang="zh-CN" altLang="en-US" sz="20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 rot="-5400000">
        <a:off x="1189146" y="54768"/>
        <a:ext cx="5889985" cy="996400"/>
      </dsp:txXfrm>
    </dsp:sp>
    <dsp:sp modelId="{9E071F9F-814A-406B-87B0-E5905782D771}">
      <dsp:nvSpPr>
        <dsp:cNvPr id="0" name=""/>
        <dsp:cNvSpPr/>
      </dsp:nvSpPr>
      <dsp:spPr>
        <a:xfrm rot="5400000">
          <a:off x="-254816" y="1661511"/>
          <a:ext cx="1698779" cy="11891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2</a:t>
          </a:r>
          <a:r>
            <a:rPr lang="en-US" altLang="zh-CN" sz="18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.</a:t>
          </a:r>
          <a:r>
            <a:rPr lang="zh-CN" altLang="en-US" sz="18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资源管理</a:t>
          </a:r>
          <a:endParaRPr lang="zh-CN" altLang="en-US" sz="18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 rot="-5400000">
        <a:off x="2" y="2001267"/>
        <a:ext cx="1189145" cy="509634"/>
      </dsp:txXfrm>
    </dsp:sp>
    <dsp:sp modelId="{1048EBA0-918E-4C86-8A74-C87DEB27B91B}">
      <dsp:nvSpPr>
        <dsp:cNvPr id="0" name=""/>
        <dsp:cNvSpPr/>
      </dsp:nvSpPr>
      <dsp:spPr>
        <a:xfrm rot="5400000">
          <a:off x="3608451" y="-969076"/>
          <a:ext cx="1104206" cy="59438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后台管理员账号分类：市级管理员、教研员、区县管理员、校级管理员</a:t>
          </a:r>
          <a:endParaRPr lang="zh-CN" altLang="en-US" sz="2000" kern="1200" dirty="0">
            <a:latin typeface="黑体" panose="02010609060101010101" pitchFamily="49" charset="-122"/>
            <a:ea typeface="黑体" panose="02010609060101010101" pitchFamily="49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0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 rot="-5400000">
        <a:off x="1188611" y="1504667"/>
        <a:ext cx="5889985" cy="99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DE71268B-8AC2-4239-8FAF-7C144C210720}" type="datetimeFigureOut">
              <a:rPr lang="en-US" altLang="zh-CN"/>
              <a:t>2/23/2017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402BA2C8-71FC-43D0-BD87-0547616971FA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F5AD8362-6D63-40AC-BAA9-90C3AE6D5875}" type="datetimeFigureOut">
              <a:t>2017/2/23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C6539446-6953-447E-A4E3-E7CFBF870046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284C779-B921-41C8-85B6-63DE75238DEE}" type="slidenum">
              <a:rPr lang="zh-CN" altLang="en-US">
                <a:latin typeface="Calibri" panose="020F0502020204030204" pitchFamily="34" charset="0"/>
              </a:rPr>
              <a:pPr/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33FBF-474D-4318-994B-49DBEFDA49DE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18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水 3"/>
          <p:cNvSpPr/>
          <p:nvPr/>
        </p:nvSpPr>
        <p:spPr>
          <a:xfrm>
            <a:off x="2552" y="5243131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天空"/>
          <p:cNvSpPr/>
          <p:nvPr/>
        </p:nvSpPr>
        <p:spPr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5497899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 latinLnBrk="0">
              <a:defRPr lang="zh-CN"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CN" sz="1350" cap="all" baseline="0">
                <a:solidFill>
                  <a:schemeClr val="accent2"/>
                </a:solidFill>
              </a:defRPr>
            </a:lvl1pPr>
            <a:lvl2pPr marL="342900" indent="0" algn="ctr" latinLnBrk="0">
              <a:buNone/>
              <a:defRPr lang="zh-CN" sz="2100"/>
            </a:lvl2pPr>
            <a:lvl3pPr marL="685800" indent="0" algn="ctr" latinLnBrk="0">
              <a:buNone/>
              <a:defRPr lang="zh-CN" sz="1800"/>
            </a:lvl3pPr>
            <a:lvl4pPr marL="1028700" indent="0" algn="ctr" latinLnBrk="0">
              <a:buNone/>
              <a:defRPr lang="zh-CN" sz="1500"/>
            </a:lvl4pPr>
            <a:lvl5pPr marL="1371600" indent="0" algn="ctr" latinLnBrk="0">
              <a:buNone/>
              <a:defRPr lang="zh-CN" sz="1500"/>
            </a:lvl5pPr>
            <a:lvl6pPr marL="1714500" indent="0" algn="ctr" latinLnBrk="0">
              <a:buNone/>
              <a:defRPr lang="zh-CN" sz="1500"/>
            </a:lvl6pPr>
            <a:lvl7pPr marL="2057400" indent="0" algn="ctr" latinLnBrk="0">
              <a:buNone/>
              <a:defRPr lang="zh-CN" sz="1500"/>
            </a:lvl7pPr>
            <a:lvl8pPr marL="2400300" indent="0" algn="ctr" latinLnBrk="0">
              <a:buNone/>
              <a:defRPr lang="zh-CN" sz="1500"/>
            </a:lvl8pPr>
            <a:lvl9pPr marL="2743200" indent="0" algn="ctr" latinLnBrk="0">
              <a:buNone/>
              <a:defRPr lang="zh-CN" sz="1500"/>
            </a:lvl9pPr>
          </a:lstStyle>
          <a:p>
            <a:r>
              <a:rPr lang="zh-CN" altLang="en-US" smtClean="0"/>
              <a:t>单击以编辑母版副标题样式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t>2017/2/23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274638"/>
            <a:ext cx="2628900" cy="54403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274638"/>
            <a:ext cx="7734300" cy="5440362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t>2017/2/23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zh-CN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t>2017/2/23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天空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220"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3814" y="1309047"/>
            <a:ext cx="9601252" cy="2667000"/>
          </a:xfrm>
        </p:spPr>
        <p:txBody>
          <a:bodyPr anchor="b">
            <a:normAutofit/>
          </a:bodyPr>
          <a:lstStyle>
            <a:lvl1pPr algn="ctr" latinLnBrk="0">
              <a:defRPr lang="zh-CN" sz="45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CN" sz="15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 latinLnBrk="0">
              <a:buNone/>
              <a:defRPr lang="zh-CN"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zh-CN"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zh-CN"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zh-CN"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zh-CN"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zh-CN"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zh-CN"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zh-CN"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t>2017/2/23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 latinLnBrk="0">
              <a:defRPr lang="zh-CN" sz="1500"/>
            </a:lvl1pPr>
            <a:lvl2pPr latinLnBrk="0">
              <a:defRPr lang="zh-CN" sz="1350"/>
            </a:lvl2pPr>
            <a:lvl3pPr latinLnBrk="0">
              <a:defRPr lang="zh-CN" sz="1200"/>
            </a:lvl3pPr>
            <a:lvl4pPr latinLnBrk="0">
              <a:defRPr lang="zh-CN" sz="1050"/>
            </a:lvl4pPr>
            <a:lvl5pPr latinLnBrk="0">
              <a:defRPr lang="zh-CN" sz="1050"/>
            </a:lvl5pPr>
            <a:lvl6pPr latinLnBrk="0">
              <a:defRPr lang="zh-CN" sz="1050"/>
            </a:lvl6pPr>
            <a:lvl7pPr latinLnBrk="0">
              <a:defRPr lang="zh-CN" sz="1050"/>
            </a:lvl7pPr>
            <a:lvl8pPr latinLnBrk="0">
              <a:defRPr lang="zh-CN" sz="1050"/>
            </a:lvl8pPr>
            <a:lvl9pPr latinLnBrk="0">
              <a:defRPr lang="zh-CN" sz="105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 latinLnBrk="0">
              <a:defRPr lang="zh-CN" sz="1500"/>
            </a:lvl1pPr>
            <a:lvl2pPr latinLnBrk="0">
              <a:defRPr lang="zh-CN" sz="1350"/>
            </a:lvl2pPr>
            <a:lvl3pPr latinLnBrk="0">
              <a:defRPr lang="zh-CN" sz="1200"/>
            </a:lvl3pPr>
            <a:lvl4pPr latinLnBrk="0">
              <a:defRPr lang="zh-CN" sz="1050"/>
            </a:lvl4pPr>
            <a:lvl5pPr latinLnBrk="0">
              <a:defRPr lang="zh-CN" sz="1050"/>
            </a:lvl5pPr>
            <a:lvl6pPr latinLnBrk="0">
              <a:defRPr lang="zh-CN" sz="1050"/>
            </a:lvl6pPr>
            <a:lvl7pPr latinLnBrk="0">
              <a:defRPr lang="zh-CN" sz="1050"/>
            </a:lvl7pPr>
            <a:lvl8pPr latinLnBrk="0">
              <a:defRPr lang="zh-CN" sz="1050"/>
            </a:lvl8pPr>
            <a:lvl9pPr latinLnBrk="0">
              <a:defRPr lang="zh-CN" sz="105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t>2017/2/23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1500" b="0"/>
            </a:lvl1pPr>
            <a:lvl2pPr marL="342900" indent="0" latinLnBrk="0">
              <a:buNone/>
              <a:defRPr lang="zh-CN" sz="1500" b="1"/>
            </a:lvl2pPr>
            <a:lvl3pPr marL="685800" indent="0" latinLnBrk="0">
              <a:buNone/>
              <a:defRPr lang="zh-CN" sz="1350" b="1"/>
            </a:lvl3pPr>
            <a:lvl4pPr marL="1028700" indent="0" latinLnBrk="0">
              <a:buNone/>
              <a:defRPr lang="zh-CN" sz="1200" b="1"/>
            </a:lvl4pPr>
            <a:lvl5pPr marL="1371600" indent="0" latinLnBrk="0">
              <a:buNone/>
              <a:defRPr lang="zh-CN" sz="1200" b="1"/>
            </a:lvl5pPr>
            <a:lvl6pPr marL="1714500" indent="0" latinLnBrk="0">
              <a:buNone/>
              <a:defRPr lang="zh-CN" sz="1200" b="1"/>
            </a:lvl6pPr>
            <a:lvl7pPr marL="2057400" indent="0" latinLnBrk="0">
              <a:buNone/>
              <a:defRPr lang="zh-CN" sz="1200" b="1"/>
            </a:lvl7pPr>
            <a:lvl8pPr marL="2400300" indent="0" latinLnBrk="0">
              <a:buNone/>
              <a:defRPr lang="zh-CN" sz="1200" b="1"/>
            </a:lvl8pPr>
            <a:lvl9pPr marL="2743200" indent="0" latinLnBrk="0">
              <a:buNone/>
              <a:defRPr lang="zh-CN"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 latinLnBrk="0">
              <a:defRPr lang="zh-CN" sz="1350"/>
            </a:lvl1pPr>
            <a:lvl2pPr latinLnBrk="0">
              <a:defRPr lang="zh-CN" sz="1200"/>
            </a:lvl2pPr>
            <a:lvl3pPr latinLnBrk="0">
              <a:defRPr lang="zh-CN" sz="1050"/>
            </a:lvl3pPr>
            <a:lvl4pPr latinLnBrk="0">
              <a:defRPr lang="zh-CN" sz="900"/>
            </a:lvl4pPr>
            <a:lvl5pPr latinLnBrk="0">
              <a:defRPr lang="zh-CN" sz="900"/>
            </a:lvl5pPr>
            <a:lvl6pPr latinLnBrk="0">
              <a:defRPr lang="zh-CN" sz="900"/>
            </a:lvl6pPr>
            <a:lvl7pPr latinLnBrk="0">
              <a:defRPr lang="zh-CN" sz="900"/>
            </a:lvl7pPr>
            <a:lvl8pPr latinLnBrk="0">
              <a:defRPr lang="zh-CN" sz="900"/>
            </a:lvl8pPr>
            <a:lvl9pPr latinLnBrk="0">
              <a:defRPr lang="zh-CN"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1500" b="0"/>
            </a:lvl1pPr>
            <a:lvl2pPr marL="342900" indent="0" latinLnBrk="0">
              <a:buNone/>
              <a:defRPr lang="zh-CN" sz="1500" b="1"/>
            </a:lvl2pPr>
            <a:lvl3pPr marL="685800" indent="0" latinLnBrk="0">
              <a:buNone/>
              <a:defRPr lang="zh-CN" sz="1350" b="1"/>
            </a:lvl3pPr>
            <a:lvl4pPr marL="1028700" indent="0" latinLnBrk="0">
              <a:buNone/>
              <a:defRPr lang="zh-CN" sz="1200" b="1"/>
            </a:lvl4pPr>
            <a:lvl5pPr marL="1371600" indent="0" latinLnBrk="0">
              <a:buNone/>
              <a:defRPr lang="zh-CN" sz="1200" b="1"/>
            </a:lvl5pPr>
            <a:lvl6pPr marL="1714500" indent="0" latinLnBrk="0">
              <a:buNone/>
              <a:defRPr lang="zh-CN" sz="1200" b="1"/>
            </a:lvl6pPr>
            <a:lvl7pPr marL="2057400" indent="0" latinLnBrk="0">
              <a:buNone/>
              <a:defRPr lang="zh-CN" sz="1200" b="1"/>
            </a:lvl7pPr>
            <a:lvl8pPr marL="2400300" indent="0" latinLnBrk="0">
              <a:buNone/>
              <a:defRPr lang="zh-CN" sz="1200" b="1"/>
            </a:lvl8pPr>
            <a:lvl9pPr marL="2743200" indent="0" latinLnBrk="0">
              <a:buNone/>
              <a:defRPr lang="zh-CN"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 latinLnBrk="0">
              <a:defRPr lang="zh-CN" sz="1350"/>
            </a:lvl1pPr>
            <a:lvl2pPr latinLnBrk="0">
              <a:defRPr lang="zh-CN" sz="1200"/>
            </a:lvl2pPr>
            <a:lvl3pPr latinLnBrk="0">
              <a:defRPr lang="zh-CN" sz="1050"/>
            </a:lvl3pPr>
            <a:lvl4pPr latinLnBrk="0">
              <a:defRPr lang="zh-CN" sz="900"/>
            </a:lvl4pPr>
            <a:lvl5pPr latinLnBrk="0">
              <a:defRPr lang="zh-CN" sz="900"/>
            </a:lvl5pPr>
            <a:lvl6pPr latinLnBrk="0">
              <a:defRPr lang="zh-CN" sz="900"/>
            </a:lvl6pPr>
            <a:lvl7pPr latinLnBrk="0">
              <a:defRPr lang="zh-CN" sz="900"/>
            </a:lvl7pPr>
            <a:lvl8pPr latinLnBrk="0">
              <a:defRPr lang="zh-CN" sz="900"/>
            </a:lvl8pPr>
            <a:lvl9pPr latinLnBrk="0">
              <a:defRPr lang="zh-CN"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t>2017/2/23</a:t>
            </a:fld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zh-CN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t>2017/2/23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zh-CN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天空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220"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t>2017/2/23</a:t>
            </a:fld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7480" y="762000"/>
            <a:ext cx="3377133" cy="2743200"/>
          </a:xfrm>
        </p:spPr>
        <p:txBody>
          <a:bodyPr anchor="b">
            <a:normAutofit/>
          </a:bodyPr>
          <a:lstStyle>
            <a:lvl1pPr latinLnBrk="0">
              <a:defRPr lang="zh-CN"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 latinLnBrk="0">
              <a:defRPr lang="zh-CN" sz="1500"/>
            </a:lvl1pPr>
            <a:lvl2pPr latinLnBrk="0">
              <a:defRPr lang="zh-CN" sz="1350"/>
            </a:lvl2pPr>
            <a:lvl3pPr latinLnBrk="0">
              <a:defRPr lang="zh-CN" sz="1200"/>
            </a:lvl3pPr>
            <a:lvl4pPr latinLnBrk="0">
              <a:defRPr lang="zh-CN" sz="1050"/>
            </a:lvl4pPr>
            <a:lvl5pPr latinLnBrk="0">
              <a:defRPr lang="zh-CN" sz="1050"/>
            </a:lvl5pPr>
            <a:lvl6pPr latinLnBrk="0">
              <a:defRPr lang="zh-CN" sz="1050"/>
            </a:lvl6pPr>
            <a:lvl7pPr latinLnBrk="0">
              <a:defRPr lang="zh-CN" sz="1050"/>
            </a:lvl7pPr>
            <a:lvl8pPr latinLnBrk="0">
              <a:defRPr lang="zh-CN" sz="1050"/>
            </a:lvl8pPr>
            <a:lvl9pPr latinLnBrk="0">
              <a:defRPr lang="zh-CN" sz="105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27480" y="3554104"/>
            <a:ext cx="3377133" cy="1703696"/>
          </a:xfrm>
        </p:spPr>
        <p:txBody>
          <a:bodyPr>
            <a:normAutofit/>
          </a:bodyPr>
          <a:lstStyle>
            <a:lvl1pPr marL="0" indent="0" latinLnBrk="0">
              <a:lnSpc>
                <a:spcPct val="90000"/>
              </a:lnSpc>
              <a:spcBef>
                <a:spcPts val="600"/>
              </a:spcBef>
              <a:buNone/>
              <a:defRPr lang="zh-CN" sz="1050"/>
            </a:lvl1pPr>
            <a:lvl2pPr marL="342900" indent="0" latinLnBrk="0">
              <a:buNone/>
              <a:defRPr lang="zh-CN" sz="900"/>
            </a:lvl2pPr>
            <a:lvl3pPr marL="685800" indent="0" latinLnBrk="0">
              <a:buNone/>
              <a:defRPr lang="zh-CN" sz="750"/>
            </a:lvl3pPr>
            <a:lvl4pPr marL="1028700" indent="0" latinLnBrk="0">
              <a:buNone/>
              <a:defRPr lang="zh-CN" sz="675"/>
            </a:lvl4pPr>
            <a:lvl5pPr marL="1371600" indent="0" latinLnBrk="0">
              <a:buNone/>
              <a:defRPr lang="zh-CN" sz="675"/>
            </a:lvl5pPr>
            <a:lvl6pPr marL="1714500" indent="0" latinLnBrk="0">
              <a:buNone/>
              <a:defRPr lang="zh-CN" sz="675"/>
            </a:lvl6pPr>
            <a:lvl7pPr marL="2057400" indent="0" latinLnBrk="0">
              <a:buNone/>
              <a:defRPr lang="zh-CN" sz="675"/>
            </a:lvl7pPr>
            <a:lvl8pPr marL="2400300" indent="0" latinLnBrk="0">
              <a:buNone/>
              <a:defRPr lang="zh-CN" sz="675"/>
            </a:lvl8pPr>
            <a:lvl9pPr marL="2743200" indent="0" latinLnBrk="0">
              <a:buNone/>
              <a:defRPr lang="zh-CN" sz="675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t>2017/2/23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7480" y="762000"/>
            <a:ext cx="3377133" cy="2743200"/>
          </a:xfrm>
        </p:spPr>
        <p:txBody>
          <a:bodyPr anchor="b">
            <a:normAutofit/>
          </a:bodyPr>
          <a:lstStyle>
            <a:lvl1pPr latinLnBrk="0">
              <a:defRPr lang="zh-CN" sz="2550" b="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1800"/>
            </a:lvl1pPr>
            <a:lvl2pPr marL="342900" indent="0" latinLnBrk="0">
              <a:buNone/>
              <a:defRPr lang="zh-CN" sz="2100"/>
            </a:lvl2pPr>
            <a:lvl3pPr marL="685800" indent="0" latinLnBrk="0">
              <a:buNone/>
              <a:defRPr lang="zh-CN" sz="1800"/>
            </a:lvl3pPr>
            <a:lvl4pPr marL="1028700" indent="0" latinLnBrk="0">
              <a:buNone/>
              <a:defRPr lang="zh-CN" sz="1500"/>
            </a:lvl4pPr>
            <a:lvl5pPr marL="1371600" indent="0" latinLnBrk="0">
              <a:buNone/>
              <a:defRPr lang="zh-CN" sz="1500"/>
            </a:lvl5pPr>
            <a:lvl6pPr marL="1714500" indent="0" latinLnBrk="0">
              <a:buNone/>
              <a:defRPr lang="zh-CN" sz="1500"/>
            </a:lvl6pPr>
            <a:lvl7pPr marL="2057400" indent="0" latinLnBrk="0">
              <a:buNone/>
              <a:defRPr lang="zh-CN" sz="1500"/>
            </a:lvl7pPr>
            <a:lvl8pPr marL="2400300" indent="0" latinLnBrk="0">
              <a:buNone/>
              <a:defRPr lang="zh-CN" sz="1500"/>
            </a:lvl8pPr>
            <a:lvl9pPr marL="2743200" indent="0" latinLnBrk="0">
              <a:buNone/>
              <a:defRPr lang="zh-CN" sz="1500"/>
            </a:lvl9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27480" y="3554104"/>
            <a:ext cx="3377133" cy="1703696"/>
          </a:xfrm>
        </p:spPr>
        <p:txBody>
          <a:bodyPr>
            <a:normAutofit/>
          </a:bodyPr>
          <a:lstStyle>
            <a:lvl1pPr marL="0" indent="0" latinLnBrk="0">
              <a:lnSpc>
                <a:spcPct val="100000"/>
              </a:lnSpc>
              <a:spcBef>
                <a:spcPts val="600"/>
              </a:spcBef>
              <a:buNone/>
              <a:defRPr lang="zh-CN" sz="1050"/>
            </a:lvl1pPr>
            <a:lvl2pPr marL="342900" indent="0" latinLnBrk="0">
              <a:buNone/>
              <a:defRPr lang="zh-CN" sz="900"/>
            </a:lvl2pPr>
            <a:lvl3pPr marL="685800" indent="0" latinLnBrk="0">
              <a:buNone/>
              <a:defRPr lang="zh-CN" sz="750"/>
            </a:lvl3pPr>
            <a:lvl4pPr marL="1028700" indent="0" latinLnBrk="0">
              <a:buNone/>
              <a:defRPr lang="zh-CN" sz="675"/>
            </a:lvl4pPr>
            <a:lvl5pPr marL="1371600" indent="0" latinLnBrk="0">
              <a:buNone/>
              <a:defRPr lang="zh-CN" sz="675"/>
            </a:lvl5pPr>
            <a:lvl6pPr marL="1714500" indent="0" latinLnBrk="0">
              <a:buNone/>
              <a:defRPr lang="zh-CN" sz="675"/>
            </a:lvl6pPr>
            <a:lvl7pPr marL="2057400" indent="0" latinLnBrk="0">
              <a:buNone/>
              <a:defRPr lang="zh-CN" sz="675"/>
            </a:lvl7pPr>
            <a:lvl8pPr marL="2400300" indent="0" latinLnBrk="0">
              <a:buNone/>
              <a:defRPr lang="zh-CN" sz="675"/>
            </a:lvl8pPr>
            <a:lvl9pPr marL="2743200" indent="0" latinLnBrk="0">
              <a:buNone/>
              <a:defRPr lang="zh-CN" sz="675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t>2017/2/23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天空"/>
          <p:cNvSpPr/>
          <p:nvPr/>
        </p:nvSpPr>
        <p:spPr>
          <a:xfrm>
            <a:off x="3048" y="0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220"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water3"/>
          <p:cNvSpPr/>
          <p:nvPr/>
        </p:nvSpPr>
        <p:spPr>
          <a:xfrm>
            <a:off x="3048" y="6064104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929" y="6256184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929" y="5979396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341618" y="265177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41616" y="1572769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dirty="0"/>
              <a:t>单击此处编辑母版文本样式</a:t>
            </a:r>
          </a:p>
          <a:p>
            <a:pPr lvl="1"/>
            <a:r>
              <a:rPr lang="zh-CN" dirty="0"/>
              <a:t>第二级</a:t>
            </a:r>
          </a:p>
          <a:p>
            <a:pPr lvl="2"/>
            <a:r>
              <a:rPr lang="zh-CN" dirty="0"/>
              <a:t>第三级</a:t>
            </a:r>
          </a:p>
          <a:p>
            <a:pPr lvl="3"/>
            <a:r>
              <a:rPr lang="zh-CN" dirty="0"/>
              <a:t>第四级</a:t>
            </a:r>
          </a:p>
          <a:p>
            <a:pPr lvl="4"/>
            <a:r>
              <a:rPr lang="zh-CN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76272" y="6601969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600" cap="all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586B75A-687E-405C-8A0B-8D00578BA2C3}" type="datetime1">
              <a:rPr lang="en-US" altLang="zh-CN" smtClean="0"/>
              <a:pPr/>
              <a:t>2/23/2017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341616" y="6601969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600" cap="all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211296" y="6601969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600" cap="all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FAB73BC-B049-4115-A692-8D63A059BFB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zh-CN" sz="2850" kern="1200">
          <a:solidFill>
            <a:schemeClr val="accent2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100000"/>
        <a:buFont typeface="Arial" pitchFamily="34" charset="0"/>
        <a:buChar char="•"/>
        <a:defRPr lang="zh-CN" sz="1500" kern="1200">
          <a:solidFill>
            <a:schemeClr val="accent2">
              <a:lumMod val="7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411480" indent="-171450" algn="l" defTabSz="685800" rtl="0" eaLnBrk="1" latinLnBrk="0" hangingPunct="1">
        <a:lnSpc>
          <a:spcPct val="90000"/>
        </a:lnSpc>
        <a:spcBef>
          <a:spcPts val="750"/>
        </a:spcBef>
        <a:buSzPct val="100000"/>
        <a:buFont typeface="Arial" pitchFamily="34" charset="0"/>
        <a:buChar char="•"/>
        <a:defRPr lang="zh-CN" sz="1350" kern="1200">
          <a:solidFill>
            <a:schemeClr val="accent2">
              <a:lumMod val="7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61722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•"/>
        <a:defRPr lang="zh-CN" sz="1200" kern="1200">
          <a:solidFill>
            <a:schemeClr val="accent2">
              <a:lumMod val="7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82296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•"/>
        <a:defRPr lang="zh-CN" sz="1050" kern="1200">
          <a:solidFill>
            <a:schemeClr val="accent2">
              <a:lumMod val="7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02870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•"/>
        <a:defRPr lang="zh-CN" sz="1050" kern="1200">
          <a:solidFill>
            <a:schemeClr val="accent2">
              <a:lumMod val="7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23444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•"/>
        <a:defRPr lang="zh-CN" sz="105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44018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•"/>
        <a:defRPr lang="zh-CN" sz="105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•"/>
        <a:defRPr lang="zh-CN" sz="105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•"/>
        <a:defRPr lang="zh-CN" sz="105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840" userDrawn="1">
          <p15:clr>
            <a:srgbClr val="F26B43"/>
          </p15:clr>
        </p15:guide>
        <p15:guide id="4" orient="horz" pos="984" userDrawn="1">
          <p15:clr>
            <a:srgbClr val="F26B43"/>
          </p15:clr>
        </p15:guide>
        <p15:guide id="5" orient="horz" pos="3600" userDrawn="1">
          <p15:clr>
            <a:srgbClr val="F26B43"/>
          </p15:clr>
        </p15:guide>
        <p15:guide id="6" pos="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3201" y="1261004"/>
            <a:ext cx="7202092" cy="2000250"/>
          </a:xfrm>
        </p:spPr>
        <p:txBody>
          <a:bodyPr/>
          <a:lstStyle/>
          <a:p>
            <a:r>
              <a:rPr lang="zh-CN" altLang="en-US" sz="4950" dirty="0"/>
              <a:t>教育云空间管理工作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03404" y="4160520"/>
            <a:ext cx="7200900" cy="74295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牡丹江市教育信息中心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李本玲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zh-CN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2017.2</a:t>
            </a:r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 descr="C:\Users\Administrator\AppData\Roaming\Tencent\Users\1283467\QQ\WinTemp\RichOle\CRZD9Z}~V`IMWWA`A_]@UX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099" y="-2684491"/>
            <a:ext cx="10737505" cy="9771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858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9720" y="1970478"/>
            <a:ext cx="85011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　　学生个人中心资料要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准确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国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网学籍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号应与学校学籍管理员掌握的一致，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每个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学生在云空间有唯一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的正确的学籍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号 。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     学校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名称、年级、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班级要填对，特别是学校所在的区域和学校名称要填对，现实中转学的学生要由管理员及时修改学生资料，以便学生正常进行空间学习活动。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4100" y="743346"/>
            <a:ext cx="6715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学生注册注意事项</a:t>
            </a:r>
          </a:p>
        </p:txBody>
      </p:sp>
    </p:spTree>
    <p:extLst>
      <p:ext uri="{BB962C8B-B14F-4D97-AF65-F5344CB8AC3E}">
        <p14:creationId xmlns:p14="http://schemas.microsoft.com/office/powerpoint/2010/main" val="620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018" y="741997"/>
            <a:ext cx="10680216" cy="500043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5346054" y="4706668"/>
            <a:ext cx="714380" cy="2143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346054" y="213751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学生注册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861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93" y="497340"/>
            <a:ext cx="5095875" cy="551497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5663059" y="5631330"/>
            <a:ext cx="766770" cy="2759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243397" y="2071657"/>
            <a:ext cx="781034" cy="37009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185880" y="2162500"/>
            <a:ext cx="248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位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以上，字母加数字</a:t>
            </a: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3410857" y="2347166"/>
            <a:ext cx="8325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870162" y="1285337"/>
            <a:ext cx="2672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国网学籍号应与学校学籍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管理员掌握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的一致</a:t>
            </a:r>
          </a:p>
        </p:txBody>
      </p:sp>
      <p:sp>
        <p:nvSpPr>
          <p:cNvPr id="12" name="椭圆 11"/>
          <p:cNvSpPr/>
          <p:nvPr/>
        </p:nvSpPr>
        <p:spPr>
          <a:xfrm>
            <a:off x="4243397" y="1642308"/>
            <a:ext cx="781034" cy="37009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3410857" y="1743376"/>
            <a:ext cx="8325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5489240" y="128008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学生注册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086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37" y="1257300"/>
            <a:ext cx="9077325" cy="43434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981591" y="488071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家长注册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5340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4365" r="18263" b="18746"/>
          <a:stretch>
            <a:fillRect/>
          </a:stretch>
        </p:blipFill>
        <p:spPr bwMode="auto">
          <a:xfrm>
            <a:off x="3309919" y="1000110"/>
            <a:ext cx="6143636" cy="475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椭圆 7"/>
          <p:cNvSpPr/>
          <p:nvPr/>
        </p:nvSpPr>
        <p:spPr>
          <a:xfrm>
            <a:off x="5238745" y="3786190"/>
            <a:ext cx="2000264" cy="285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238745" y="4214818"/>
            <a:ext cx="2000264" cy="285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238745" y="4643446"/>
            <a:ext cx="2000264" cy="285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596330" y="3786190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学生姓名自动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出现，填不了也改不了</a:t>
            </a:r>
            <a:r>
              <a:rPr lang="zh-CN" altLang="en-US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，姓名正确就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行。</a:t>
            </a:r>
          </a:p>
        </p:txBody>
      </p:sp>
      <p:cxnSp>
        <p:nvCxnSpPr>
          <p:cNvPr id="13" name="直接箭头连接符 12"/>
          <p:cNvCxnSpPr/>
          <p:nvPr/>
        </p:nvCxnSpPr>
        <p:spPr>
          <a:xfrm rot="10800000" flipV="1">
            <a:off x="7810512" y="4214818"/>
            <a:ext cx="785818" cy="6429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5167307" y="2428869"/>
            <a:ext cx="2714644" cy="35719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035002" y="2238132"/>
            <a:ext cx="256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位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以上，字母加数字</a:t>
            </a: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rot="10800000">
            <a:off x="3809985" y="2571745"/>
            <a:ext cx="785818" cy="71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238745" y="309872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家长注册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9964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25413" y="0"/>
            <a:ext cx="385299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班主任班级管理权限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508" y="545374"/>
            <a:ext cx="787717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9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7098" y="2003631"/>
            <a:ext cx="8429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班主任</a:t>
            </a:r>
            <a:r>
              <a:rPr lang="zh-CN" altLang="en-US" sz="2400" b="1" u="sng" dirty="0">
                <a:latin typeface="宋体" panose="02010600030101010101" pitchFamily="2" charset="-122"/>
                <a:ea typeface="宋体" panose="02010600030101010101" pitchFamily="2" charset="-122"/>
              </a:rPr>
              <a:t>登录云空间可以管理本班的学生和</a:t>
            </a:r>
            <a:r>
              <a:rPr lang="zh-CN" altLang="en-US" sz="2400" b="1" u="sng" dirty="0" smtClean="0">
                <a:latin typeface="宋体" panose="02010600030101010101" pitchFamily="2" charset="-122"/>
                <a:ea typeface="宋体" panose="02010600030101010101" pitchFamily="2" charset="-122"/>
              </a:rPr>
              <a:t>家长</a:t>
            </a:r>
            <a:endParaRPr lang="en-US" altLang="zh-CN" sz="2400" b="1" u="sng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b="1" u="sng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学生管理：看看本班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学生全不全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，错没错，有没有重复的情况（一个人有两个学籍号），如果有重复的，请保留一个正确的，不然云空间活动这个学生都参加不了。</a:t>
            </a: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班主任解决不了的，比如学生班级号不对、年级号不对、学校名称不对，那么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请学校管理员帮助解决。</a:t>
            </a:r>
            <a:endParaRPr lang="en-US" altLang="zh-CN" sz="2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家长管理：班主任可以管理本班家长。</a:t>
            </a:r>
          </a:p>
        </p:txBody>
      </p:sp>
      <p:sp>
        <p:nvSpPr>
          <p:cNvPr id="3" name="矩形 2"/>
          <p:cNvSpPr/>
          <p:nvPr/>
        </p:nvSpPr>
        <p:spPr>
          <a:xfrm>
            <a:off x="4290864" y="991540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班级管理功能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18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621"/>
            <a:ext cx="12192000" cy="499475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33219" y="155518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班级</a:t>
            </a:r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管理</a:t>
            </a:r>
            <a:r>
              <a:rPr lang="en-US" altLang="zh-CN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学生管理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169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1" y="1474092"/>
            <a:ext cx="10820400" cy="31549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20156" y="455964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班级</a:t>
            </a:r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管理</a:t>
            </a:r>
            <a:r>
              <a:rPr lang="en-US" altLang="zh-CN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家长管理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25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2095501" y="3286127"/>
            <a:ext cx="6929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●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浏览器：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火狐浏览器</a:t>
            </a:r>
          </a:p>
        </p:txBody>
      </p:sp>
      <p:pic>
        <p:nvPicPr>
          <p:cNvPr id="2150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4" y="1714501"/>
            <a:ext cx="30607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矩形 4"/>
          <p:cNvSpPr>
            <a:spLocks noChangeArrowheads="1"/>
          </p:cNvSpPr>
          <p:nvPr/>
        </p:nvSpPr>
        <p:spPr bwMode="auto">
          <a:xfrm>
            <a:off x="1881189" y="4143377"/>
            <a:ext cx="8501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●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教育云空间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网址：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http://yun.mdjedu.net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7199" y="274320"/>
            <a:ext cx="7550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上云空间，用火狐</a:t>
            </a:r>
            <a:endParaRPr lang="zh-CN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104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5648" y="2231295"/>
            <a:ext cx="77153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学校管理：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缩略图、通讯地址、网址等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班级管理：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增加班级、管理班级</a:t>
            </a:r>
          </a:p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教师管理：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重置密码和修改信息</a:t>
            </a:r>
          </a:p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家长管理：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管理全校的家长，重置密码和修改信息</a:t>
            </a:r>
          </a:p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学生管理：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管理全校的学生，可以查询和学籍信息、修改信息。</a:t>
            </a:r>
          </a:p>
        </p:txBody>
      </p:sp>
      <p:sp>
        <p:nvSpPr>
          <p:cNvPr id="3" name="矩形 2"/>
          <p:cNvSpPr/>
          <p:nvPr/>
        </p:nvSpPr>
        <p:spPr>
          <a:xfrm>
            <a:off x="4531413" y="683302"/>
            <a:ext cx="3272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学校管理功能</a:t>
            </a:r>
          </a:p>
        </p:txBody>
      </p:sp>
      <p:sp>
        <p:nvSpPr>
          <p:cNvPr id="4" name="矩形 3"/>
          <p:cNvSpPr/>
          <p:nvPr/>
        </p:nvSpPr>
        <p:spPr>
          <a:xfrm>
            <a:off x="1865648" y="1731228"/>
            <a:ext cx="9512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云空间学校管理员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登录云空间可以管理全校的学生和家长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16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 descr="C:\Users\Administrator\AppData\Roaming\Tencent\Users\1283467\QQ\WinTemp\RichOle\5)O24P)}SR]_6B_P_B~67W2.png"/>
          <p:cNvPicPr>
            <a:picLocks noChangeAspect="1" noChangeArrowheads="1"/>
          </p:cNvPicPr>
          <p:nvPr/>
        </p:nvPicPr>
        <p:blipFill>
          <a:blip r:embed="rId3"/>
          <a:srcRect r="55289"/>
          <a:stretch>
            <a:fillRect/>
          </a:stretch>
        </p:blipFill>
        <p:spPr bwMode="auto">
          <a:xfrm>
            <a:off x="1666876" y="1347804"/>
            <a:ext cx="2214546" cy="429577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75778" name="Picture 2" descr="C:\Users\Administrator\AppData\Roaming\Tencent\Users\1283467\QQ\WinTemp\RichOle\YK8E%`[P71JK0M)IO9M33_Y.png"/>
          <p:cNvPicPr>
            <a:picLocks noChangeAspect="1" noChangeArrowheads="1"/>
          </p:cNvPicPr>
          <p:nvPr/>
        </p:nvPicPr>
        <p:blipFill>
          <a:blip r:embed="rId4"/>
          <a:srcRect t="3133" r="25668"/>
          <a:stretch>
            <a:fillRect/>
          </a:stretch>
        </p:blipFill>
        <p:spPr bwMode="auto">
          <a:xfrm>
            <a:off x="4238613" y="1357299"/>
            <a:ext cx="3571900" cy="43577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75779" name="Picture 3" descr="C:\Users\Administrator\AppData\Roaming\Tencent\Users\1283467\QQ\WinTemp\RichOle\9${UF0$@`1)$A`Z)U}X873H.png"/>
          <p:cNvPicPr>
            <a:picLocks noChangeAspect="1" noChangeArrowheads="1"/>
          </p:cNvPicPr>
          <p:nvPr/>
        </p:nvPicPr>
        <p:blipFill>
          <a:blip r:embed="rId5"/>
          <a:srcRect l="23870" t="5696"/>
          <a:stretch>
            <a:fillRect/>
          </a:stretch>
        </p:blipFill>
        <p:spPr bwMode="auto">
          <a:xfrm>
            <a:off x="8239141" y="1571612"/>
            <a:ext cx="2050574" cy="354805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5" name="椭圆 4"/>
          <p:cNvSpPr/>
          <p:nvPr/>
        </p:nvSpPr>
        <p:spPr>
          <a:xfrm>
            <a:off x="1666876" y="3776696"/>
            <a:ext cx="1143008" cy="35719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2952728" y="3348068"/>
            <a:ext cx="1285884" cy="5715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5381620" y="2857497"/>
            <a:ext cx="857256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381620" y="3286125"/>
            <a:ext cx="857256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5868" y="285749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5868" y="32146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39272" y="392906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525024" y="4000504"/>
            <a:ext cx="785818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024562" y="3786190"/>
            <a:ext cx="428628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0314" y="400050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38612" y="446111"/>
            <a:ext cx="34692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学校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管理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班级新建</a:t>
            </a:r>
            <a:endParaRPr lang="zh-CN" altLang="en-US" sz="3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191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dministrator\AppData\Roaming\Tencent\Users\1283467\QQ\WinTemp\RichOle\~{BZ_MAGL$(LOVZ[[ZDWGE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3551" y="1627789"/>
            <a:ext cx="3467100" cy="5153025"/>
          </a:xfrm>
          <a:prstGeom prst="rect">
            <a:avLst/>
          </a:prstGeom>
          <a:noFill/>
        </p:spPr>
      </p:pic>
      <p:sp>
        <p:nvSpPr>
          <p:cNvPr id="5" name="椭圆 4"/>
          <p:cNvSpPr/>
          <p:nvPr/>
        </p:nvSpPr>
        <p:spPr>
          <a:xfrm>
            <a:off x="5472245" y="2199291"/>
            <a:ext cx="1143008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710636" y="376861"/>
            <a:ext cx="33000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0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区县管理员权限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1312" y="944617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</a:rPr>
              <a:t>http://yun.mdjedu.net/admin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01130" y="163980"/>
            <a:ext cx="487108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200" b="1" dirty="0" smtClean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教研院管理员</a:t>
            </a:r>
            <a:r>
              <a:rPr lang="zh-CN" altLang="en-US" sz="32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权限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9" y="1153986"/>
            <a:ext cx="10110651" cy="424907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01130" y="699511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</a:rPr>
              <a:t>http://yun.mdjedu.net/admin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8320762" y="3099927"/>
            <a:ext cx="2652038" cy="3225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1780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13790" t="4018" r="20249" b="19732"/>
          <a:stretch/>
        </p:blipFill>
        <p:spPr>
          <a:xfrm>
            <a:off x="2037807" y="718459"/>
            <a:ext cx="8582297" cy="557784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8791304" y="5394962"/>
            <a:ext cx="1593669" cy="4441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5310086" y="0"/>
            <a:ext cx="2037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管理</a:t>
            </a:r>
            <a:endParaRPr lang="en-US" altLang="zh-CN" sz="36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6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2" y="1071565"/>
            <a:ext cx="4494213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4316888" y="260035"/>
            <a:ext cx="34804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管理登录界面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233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4018" r="1274" b="12768"/>
          <a:stretch/>
        </p:blipFill>
        <p:spPr>
          <a:xfrm>
            <a:off x="204379" y="772325"/>
            <a:ext cx="11656695" cy="552397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9634" y="1528354"/>
            <a:ext cx="875212" cy="2220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48788" y="2506452"/>
            <a:ext cx="875212" cy="6025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132216" y="2319218"/>
            <a:ext cx="779418" cy="2802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4189113" y="187550"/>
            <a:ext cx="36872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用户管理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40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4196" r="972" b="11697"/>
          <a:stretch/>
        </p:blipFill>
        <p:spPr>
          <a:xfrm>
            <a:off x="0" y="582540"/>
            <a:ext cx="11965577" cy="5713757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4254427" y="0"/>
            <a:ext cx="36872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用户管理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840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36" t="4018" b="12246"/>
          <a:stretch/>
        </p:blipFill>
        <p:spPr>
          <a:xfrm>
            <a:off x="522514" y="666205"/>
            <a:ext cx="11094867" cy="52251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61907" y="1737360"/>
            <a:ext cx="779418" cy="391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66650" y="3033320"/>
            <a:ext cx="779418" cy="7244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654097" y="42241"/>
            <a:ext cx="36872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角色管理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083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4196" b="12411"/>
          <a:stretch/>
        </p:blipFill>
        <p:spPr>
          <a:xfrm>
            <a:off x="295820" y="561703"/>
            <a:ext cx="11618091" cy="544721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02080" y="1300316"/>
            <a:ext cx="779418" cy="2933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3771" y="2185605"/>
            <a:ext cx="779418" cy="6620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011952" y="3176329"/>
            <a:ext cx="9705431" cy="2179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2819352" y="0"/>
            <a:ext cx="65710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资源审核（教研员功能）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88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教育云空间管理工作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809414"/>
              </p:ext>
            </p:extLst>
          </p:nvPr>
        </p:nvGraphicFramePr>
        <p:xfrm>
          <a:off x="2530079" y="2037160"/>
          <a:ext cx="7133034" cy="31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595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4197" b="4732"/>
          <a:stretch/>
        </p:blipFill>
        <p:spPr>
          <a:xfrm>
            <a:off x="178253" y="888275"/>
            <a:ext cx="11888619" cy="6087292"/>
          </a:xfrm>
          <a:prstGeom prst="rect">
            <a:avLst/>
          </a:prstGeom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837046" y="104503"/>
            <a:ext cx="65710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资源审核（教研员功能）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618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4197" b="4732"/>
          <a:stretch/>
        </p:blipFill>
        <p:spPr>
          <a:xfrm>
            <a:off x="99876" y="744585"/>
            <a:ext cx="11888619" cy="6087292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2448" y="2007345"/>
            <a:ext cx="8193964" cy="4850655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837046" y="104503"/>
            <a:ext cx="65710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资源审核（教研员功能）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359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3661" b="12054"/>
          <a:stretch/>
        </p:blipFill>
        <p:spPr>
          <a:xfrm>
            <a:off x="191316" y="728458"/>
            <a:ext cx="11722009" cy="555477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225040" y="1470133"/>
            <a:ext cx="779418" cy="2933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314268" y="2027482"/>
            <a:ext cx="779418" cy="2933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203474" y="5841836"/>
            <a:ext cx="779418" cy="2933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278947" y="104503"/>
            <a:ext cx="36872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教材管理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313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4376" b="12231"/>
          <a:stretch/>
        </p:blipFill>
        <p:spPr>
          <a:xfrm>
            <a:off x="182608" y="776280"/>
            <a:ext cx="11717655" cy="549389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57897" y="1483196"/>
            <a:ext cx="779418" cy="2933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40080" y="2419366"/>
            <a:ext cx="779418" cy="6242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278947" y="104503"/>
            <a:ext cx="36872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评价管理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321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3661" b="12589"/>
          <a:stretch/>
        </p:blipFill>
        <p:spPr>
          <a:xfrm>
            <a:off x="99877" y="640747"/>
            <a:ext cx="11983266" cy="564248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11486" y="1391755"/>
            <a:ext cx="1158240" cy="3064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866976" y="104503"/>
            <a:ext cx="45111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体质健康管理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596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4196" b="12232"/>
          <a:stretch/>
        </p:blipFill>
        <p:spPr>
          <a:xfrm>
            <a:off x="0" y="963298"/>
            <a:ext cx="12100832" cy="568569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048000" y="1692200"/>
            <a:ext cx="818606" cy="3717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95943" y="2615309"/>
            <a:ext cx="1254034" cy="7418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2168434" y="4963884"/>
            <a:ext cx="11364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866606" y="3357153"/>
            <a:ext cx="52643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9496696" y="2279781"/>
            <a:ext cx="1502229" cy="2840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9714411" y="3483427"/>
            <a:ext cx="11364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524622" y="213215"/>
            <a:ext cx="71897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统计管理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教师上传资源统计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599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4018" b="12232"/>
          <a:stretch/>
        </p:blipFill>
        <p:spPr>
          <a:xfrm>
            <a:off x="143419" y="792872"/>
            <a:ext cx="12048581" cy="5673241"/>
          </a:xfrm>
          <a:prstGeom prst="rect">
            <a:avLst/>
          </a:prstGeom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936594" y="213215"/>
            <a:ext cx="63658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统计管理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教师上传资源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869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4018" b="12053"/>
          <a:stretch/>
        </p:blipFill>
        <p:spPr>
          <a:xfrm>
            <a:off x="152128" y="1471922"/>
            <a:ext cx="11774261" cy="555589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2127" y="3033322"/>
            <a:ext cx="1598295" cy="10553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2285999" y="5786846"/>
            <a:ext cx="11364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918857" y="4767943"/>
            <a:ext cx="7746274" cy="391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444363" y="396095"/>
            <a:ext cx="71897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统计管理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教师上传试题统计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298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4018" b="12410"/>
          <a:stretch/>
        </p:blipFill>
        <p:spPr>
          <a:xfrm>
            <a:off x="156756" y="926939"/>
            <a:ext cx="11761198" cy="55261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9694" y="2732878"/>
            <a:ext cx="1598295" cy="10553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2377440" y="4585066"/>
            <a:ext cx="11364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683728" y="2240845"/>
            <a:ext cx="4336868" cy="5312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524622" y="213215"/>
            <a:ext cx="71897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统计管理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教师上传资源统计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86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3839" b="12232"/>
          <a:stretch/>
        </p:blipFill>
        <p:spPr>
          <a:xfrm>
            <a:off x="235132" y="775610"/>
            <a:ext cx="11782697" cy="55598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5132" y="2850442"/>
            <a:ext cx="1598295" cy="10553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2521129" y="3605349"/>
            <a:ext cx="11364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142580" y="213215"/>
            <a:ext cx="59538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统计管理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云课堂统计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270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96000" y="980549"/>
            <a:ext cx="55876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云空间用户</a:t>
            </a:r>
            <a:r>
              <a:rPr lang="zh-CN" altLang="en-US" sz="3300" dirty="0">
                <a:latin typeface="黑体" panose="02010609060101010101" pitchFamily="49" charset="-122"/>
                <a:ea typeface="黑体" panose="02010609060101010101" pitchFamily="49" charset="-122"/>
              </a:rPr>
              <a:t>注意</a:t>
            </a:r>
            <a:r>
              <a:rPr lang="zh-CN" altLang="en-US" sz="33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事项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81159" y="2197464"/>
            <a:ext cx="8630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400" b="1" u="sng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云空间的每一个应用都与用户“个人中心”资料息息相关，每一位用户都要保证个人资料的准确性完整性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287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4018" b="12410"/>
          <a:stretch/>
        </p:blipFill>
        <p:spPr>
          <a:xfrm>
            <a:off x="0" y="791909"/>
            <a:ext cx="12048581" cy="566114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5944" y="3161213"/>
            <a:ext cx="1598295" cy="12540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2220684" y="4415247"/>
            <a:ext cx="11364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936594" y="213215"/>
            <a:ext cx="63658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统计管理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教研活动统计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923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3838" b="12411"/>
          <a:stretch/>
        </p:blipFill>
        <p:spPr>
          <a:xfrm>
            <a:off x="117567" y="991920"/>
            <a:ext cx="11931015" cy="5617884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2390502" y="4702627"/>
            <a:ext cx="11364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22070" y="3566158"/>
            <a:ext cx="1598295" cy="11887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046651" y="265466"/>
            <a:ext cx="80728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统计管理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综合评价统计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066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87134" y="2585230"/>
            <a:ext cx="8112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000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二、分组讨论</a:t>
            </a:r>
            <a:r>
              <a:rPr lang="zh-CN" altLang="en-US" sz="4000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47944" y="3304938"/>
            <a:ext cx="95358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6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</a:t>
            </a:r>
            <a:r>
              <a:rPr lang="zh-CN" altLang="en-US" sz="26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您的需求是我们努力的方向！请您具体说一说</a:t>
            </a:r>
            <a:r>
              <a:rPr lang="zh-CN" altLang="en-US" sz="26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云空间管理哪个模块需如何改进</a:t>
            </a:r>
            <a:r>
              <a:rPr lang="zh-CN" altLang="en-US" sz="2600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</a:t>
            </a:r>
            <a:r>
              <a:rPr lang="zh-CN" altLang="en-US" sz="26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更方便教师及管理者。</a:t>
            </a:r>
            <a:endParaRPr lang="en-US" altLang="zh-CN" sz="2600" dirty="0" smtClean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endParaRPr lang="en-US" altLang="zh-CN" sz="2600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6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二、学校之前如何</a:t>
            </a:r>
            <a:r>
              <a:rPr lang="zh-CN" altLang="en-US" sz="2600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进行教师、学生、家长云空间应用培训的？所在区县是如何开展培训工作的</a:t>
            </a:r>
            <a:r>
              <a:rPr lang="zh-CN" altLang="en-US" sz="26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r>
              <a:rPr lang="zh-CN" altLang="en-US" sz="2600" u="sng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</a:t>
            </a:r>
            <a:r>
              <a:rPr lang="zh-CN" altLang="en-US" sz="2600" u="sng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并说出下步回去的培训工作开展</a:t>
            </a:r>
            <a:r>
              <a:rPr lang="zh-CN" altLang="en-US" sz="2600" u="sng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步骤</a:t>
            </a:r>
            <a:r>
              <a:rPr lang="zh-CN" altLang="en-US" sz="2600" u="sng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。比如组建培训团队，分工、分步实施及时间点，请说出</a:t>
            </a:r>
            <a:r>
              <a:rPr lang="zh-CN" altLang="en-US" sz="2600" u="sng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学校名称</a:t>
            </a:r>
            <a:r>
              <a:rPr lang="zh-CN" altLang="en-US" sz="2600" u="sng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600" dirty="0" smtClean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endParaRPr lang="en-US" altLang="zh-CN" sz="2600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授课教师：李本玲    经验介绍：林军</a:t>
            </a:r>
            <a:endParaRPr lang="en-US" altLang="zh-CN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endParaRPr lang="zh-CN" altLang="en-US" sz="2600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34881" y="290353"/>
            <a:ext cx="8112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000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一、上机</a:t>
            </a:r>
            <a:r>
              <a:rPr lang="zh-CN" altLang="en-US" sz="4000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操作任务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59873" y="936684"/>
            <a:ext cx="5554982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6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用户班级管理</a:t>
            </a:r>
            <a:endParaRPr lang="en-US" altLang="zh-CN" sz="2600" dirty="0" smtClean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6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用户学校管理</a:t>
            </a:r>
            <a:endParaRPr lang="en-US" altLang="zh-CN" sz="2600" dirty="0" smtClean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6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后台资源统计</a:t>
            </a:r>
            <a:endParaRPr lang="en-US" altLang="zh-CN" sz="2600" dirty="0" smtClean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6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随机提问学员</a:t>
            </a:r>
            <a:endParaRPr lang="en-US" altLang="zh-CN" sz="2600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24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3627529" y="2381931"/>
            <a:ext cx="58299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9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谢谢各位</a:t>
            </a:r>
            <a:endParaRPr lang="zh-CN" altLang="en-US" sz="9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177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5472" y="2479127"/>
            <a:ext cx="771530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　　</a:t>
            </a:r>
            <a:r>
              <a:rPr lang="en-US" altLang="zh-CN" sz="2600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600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教师个人中心资料每一条授课记录都要填全，教师教几个班级就有几条授课关系，如果在同一个班级教不同学科，那么还要继续填加授课关系记录，直到所有的班级所有的学科都填全。</a:t>
            </a:r>
            <a:endParaRPr lang="en-US" altLang="zh-CN" sz="2600" dirty="0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600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en-US" altLang="zh-CN" sz="2600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600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每学期开学或个人资料有变化时都要到云空间里修改个人中心资料。</a:t>
            </a:r>
          </a:p>
          <a:p>
            <a:endParaRPr lang="zh-CN" altLang="en-US" sz="2600" dirty="0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4232" y="1537446"/>
            <a:ext cx="50720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800" b="1" dirty="0">
                <a:latin typeface="黑体" pitchFamily="49" charset="-122"/>
                <a:ea typeface="黑体" pitchFamily="49" charset="-122"/>
              </a:rPr>
              <a:t>　教师注册注意事项</a:t>
            </a:r>
            <a:endParaRPr lang="en-US" altLang="zh-CN" sz="38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130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7" y="754062"/>
            <a:ext cx="9115425" cy="501967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1904980" y="4152900"/>
            <a:ext cx="714380" cy="2143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146412" y="4152900"/>
            <a:ext cx="968387" cy="2143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186099" y="292128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教师注册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599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5" y="1639889"/>
            <a:ext cx="6937375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矩形 1"/>
          <p:cNvSpPr/>
          <p:nvPr/>
        </p:nvSpPr>
        <p:spPr>
          <a:xfrm>
            <a:off x="5329791" y="801580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教师注册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106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3594" t="21528" r="34375" b="44444"/>
          <a:stretch>
            <a:fillRect/>
          </a:stretch>
        </p:blipFill>
        <p:spPr bwMode="auto">
          <a:xfrm>
            <a:off x="2952729" y="1785927"/>
            <a:ext cx="585791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矩形 1"/>
          <p:cNvSpPr/>
          <p:nvPr/>
        </p:nvSpPr>
        <p:spPr>
          <a:xfrm>
            <a:off x="5447356" y="749329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教师注册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370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2" y="273051"/>
            <a:ext cx="8993187" cy="787082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6" name="椭圆 5"/>
          <p:cNvSpPr/>
          <p:nvPr/>
        </p:nvSpPr>
        <p:spPr>
          <a:xfrm>
            <a:off x="5881686" y="4845064"/>
            <a:ext cx="1000132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rot="10800000" flipV="1">
            <a:off x="2952728" y="4987922"/>
            <a:ext cx="3000396" cy="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08155" y="4032561"/>
            <a:ext cx="194630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按学校归属设置，不是按学校所在位置设置</a:t>
            </a: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881686" y="2487610"/>
            <a:ext cx="3143272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595439" y="2559050"/>
            <a:ext cx="257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位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以上</a:t>
            </a: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字母加数字</a:t>
            </a: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rot="10800000" flipV="1">
            <a:off x="3738547" y="2844801"/>
            <a:ext cx="2214578" cy="714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69962" y="273051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教师注册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332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F3FC63-BF9C-4B26-82E5-BA4335A36E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海洋绘画演示文稿（宽屏）</Template>
  <TotalTime>0</TotalTime>
  <Words>671</Words>
  <Application>Microsoft Office PowerPoint</Application>
  <PresentationFormat>宽屏</PresentationFormat>
  <Paragraphs>93</Paragraphs>
  <Slides>43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2" baseType="lpstr">
      <vt:lpstr>方正舒体</vt:lpstr>
      <vt:lpstr>黑体</vt:lpstr>
      <vt:lpstr>华文隶书</vt:lpstr>
      <vt:lpstr>宋体</vt:lpstr>
      <vt:lpstr>微软雅黑</vt:lpstr>
      <vt:lpstr>Arial</vt:lpstr>
      <vt:lpstr>Calibri</vt:lpstr>
      <vt:lpstr>Georgia</vt:lpstr>
      <vt:lpstr>Ocean 16x9</vt:lpstr>
      <vt:lpstr>教育云空间管理工作</vt:lpstr>
      <vt:lpstr>PowerPoint 演示文稿</vt:lpstr>
      <vt:lpstr>教育云空间管理工作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2017-02-21T13:27:51Z</dcterms:created>
  <dcterms:modified xsi:type="dcterms:W3CDTF">2017-02-22T23:15:16Z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TC028952569991</vt:lpwstr>
  </property>
</Properties>
</file>